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5"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13716000" cx="24377650"/>
  <p:notesSz cx="6858000" cy="9144000"/>
  <p:embeddedFontLst>
    <p:embeddedFont>
      <p:font typeface="Lato"/>
      <p:regular r:id="rId23"/>
      <p:bold r:id="rId24"/>
      <p:italic r:id="rId25"/>
      <p:boldItalic r:id="rId26"/>
    </p:embeddedFont>
    <p:embeddedFont>
      <p:font typeface="Lato Light"/>
      <p:regular r:id="rId27"/>
      <p:bold r:id="rId28"/>
      <p:italic r:id="rId29"/>
      <p:boldItalic r:id="rId30"/>
    </p:embeddedFont>
    <p:embeddedFont>
      <p:font typeface="Lato Black"/>
      <p:bold r:id="rId31"/>
      <p:boldItalic r:id="rId32"/>
    </p:embeddedFont>
    <p:embeddedFont>
      <p:font typeface="Exo Thin"/>
      <p:regular r:id="rId33"/>
      <p:bold r:id="rId34"/>
      <p:italic r:id="rId35"/>
      <p:boldItalic r:id="rId36"/>
    </p:embeddedFont>
    <p:embeddedFont>
      <p:font typeface="Exo"/>
      <p:regular r:id="rId37"/>
      <p:bold r:id="rId38"/>
      <p:italic r:id="rId39"/>
      <p:boldItalic r:id="rId40"/>
    </p:embeddedFont>
    <p:embeddedFont>
      <p:font typeface="Hind Madurai"/>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144">
          <p15:clr>
            <a:srgbClr val="A4A3A4"/>
          </p15:clr>
        </p15:guide>
        <p15:guide id="2" orient="horz" pos="496">
          <p15:clr>
            <a:srgbClr val="A4A3A4"/>
          </p15:clr>
        </p15:guide>
        <p15:guide id="3" pos="14395">
          <p15:clr>
            <a:srgbClr val="A4A3A4"/>
          </p15:clr>
        </p15:guide>
        <p15:guide id="4" pos="971">
          <p15:clr>
            <a:srgbClr val="A4A3A4"/>
          </p15:clr>
        </p15:guide>
        <p15:guide id="5" pos="7676">
          <p15:clr>
            <a:srgbClr val="A4A3A4"/>
          </p15:clr>
        </p15:guide>
      </p15:sldGuideLst>
    </p:ext>
    <p:ext uri="http://customooxmlschemas.google.com/">
      <go:slidesCustomData xmlns:go="http://customooxmlschemas.google.com/" r:id="rId43" roundtripDataSignature="AMtx7mgqlHTX8Ejj3Pcv115nOnVbNpCK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144" orient="horz"/>
        <p:guide pos="496" orient="horz"/>
        <p:guide pos="14395"/>
        <p:guide pos="971"/>
        <p:guide pos="767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boldItalic.fntdata"/><Relationship Id="rId20" Type="http://schemas.openxmlformats.org/officeDocument/2006/relationships/slide" Target="slides/slide13.xml"/><Relationship Id="rId42" Type="http://schemas.openxmlformats.org/officeDocument/2006/relationships/font" Target="fonts/HindMadurai-bold.fntdata"/><Relationship Id="rId41" Type="http://schemas.openxmlformats.org/officeDocument/2006/relationships/font" Target="fonts/HindMadurai-regular.fntdata"/><Relationship Id="rId22" Type="http://schemas.openxmlformats.org/officeDocument/2006/relationships/slide" Target="slides/slide15.xml"/><Relationship Id="rId21" Type="http://schemas.openxmlformats.org/officeDocument/2006/relationships/slide" Target="slides/slide14.xml"/><Relationship Id="rId43" Type="http://customschemas.google.com/relationships/presentationmetadata" Target="meta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LatoLight-bold.fntdata"/><Relationship Id="rId27" Type="http://schemas.openxmlformats.org/officeDocument/2006/relationships/font" Target="fonts/LatoLight-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atoLight-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lack-bold.fntdata"/><Relationship Id="rId30" Type="http://schemas.openxmlformats.org/officeDocument/2006/relationships/font" Target="fonts/LatoLight-boldItalic.fntdata"/><Relationship Id="rId11" Type="http://schemas.openxmlformats.org/officeDocument/2006/relationships/slide" Target="slides/slide4.xml"/><Relationship Id="rId33" Type="http://schemas.openxmlformats.org/officeDocument/2006/relationships/font" Target="fonts/ExoThin-regular.fntdata"/><Relationship Id="rId10" Type="http://schemas.openxmlformats.org/officeDocument/2006/relationships/slide" Target="slides/slide3.xml"/><Relationship Id="rId32" Type="http://schemas.openxmlformats.org/officeDocument/2006/relationships/font" Target="fonts/LatoBlack-boldItalic.fntdata"/><Relationship Id="rId13" Type="http://schemas.openxmlformats.org/officeDocument/2006/relationships/slide" Target="slides/slide6.xml"/><Relationship Id="rId35" Type="http://schemas.openxmlformats.org/officeDocument/2006/relationships/font" Target="fonts/ExoThin-italic.fntdata"/><Relationship Id="rId12" Type="http://schemas.openxmlformats.org/officeDocument/2006/relationships/slide" Target="slides/slide5.xml"/><Relationship Id="rId34" Type="http://schemas.openxmlformats.org/officeDocument/2006/relationships/font" Target="fonts/ExoThin-bold.fntdata"/><Relationship Id="rId15" Type="http://schemas.openxmlformats.org/officeDocument/2006/relationships/slide" Target="slides/slide8.xml"/><Relationship Id="rId37" Type="http://schemas.openxmlformats.org/officeDocument/2006/relationships/font" Target="fonts/Exo-regular.fntdata"/><Relationship Id="rId14" Type="http://schemas.openxmlformats.org/officeDocument/2006/relationships/slide" Target="slides/slide7.xml"/><Relationship Id="rId36" Type="http://schemas.openxmlformats.org/officeDocument/2006/relationships/font" Target="fonts/ExoThin-boldItalic.fntdata"/><Relationship Id="rId17" Type="http://schemas.openxmlformats.org/officeDocument/2006/relationships/slide" Target="slides/slide10.xml"/><Relationship Id="rId39" Type="http://schemas.openxmlformats.org/officeDocument/2006/relationships/font" Target="fonts/Exo-italic.fntdata"/><Relationship Id="rId16" Type="http://schemas.openxmlformats.org/officeDocument/2006/relationships/slide" Target="slides/slide9.xml"/><Relationship Id="rId38" Type="http://schemas.openxmlformats.org/officeDocument/2006/relationships/font" Target="fonts/Ex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ddcfff34e_0_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13ddcfff34e_0_56:notes"/>
          <p:cNvSpPr/>
          <p:nvPr>
            <p:ph idx="2" type="sldImg"/>
          </p:nvPr>
        </p:nvSpPr>
        <p:spPr>
          <a:xfrm>
            <a:off x="382094" y="685800"/>
            <a:ext cx="6094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25:notes"/>
          <p:cNvSpPr/>
          <p:nvPr>
            <p:ph idx="2" type="sldImg"/>
          </p:nvPr>
        </p:nvSpPr>
        <p:spPr>
          <a:xfrm>
            <a:off x="381981" y="685800"/>
            <a:ext cx="60948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28:notes"/>
          <p:cNvSpPr/>
          <p:nvPr>
            <p:ph idx="2" type="sldImg"/>
          </p:nvPr>
        </p:nvSpPr>
        <p:spPr>
          <a:xfrm>
            <a:off x="381981" y="685800"/>
            <a:ext cx="60948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31:notes"/>
          <p:cNvSpPr/>
          <p:nvPr>
            <p:ph idx="2" type="sldImg"/>
          </p:nvPr>
        </p:nvSpPr>
        <p:spPr>
          <a:xfrm>
            <a:off x="381981" y="685800"/>
            <a:ext cx="60948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35:notes"/>
          <p:cNvSpPr/>
          <p:nvPr>
            <p:ph idx="2" type="sldImg"/>
          </p:nvPr>
        </p:nvSpPr>
        <p:spPr>
          <a:xfrm>
            <a:off x="381981" y="685800"/>
            <a:ext cx="60948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39:notes"/>
          <p:cNvSpPr/>
          <p:nvPr>
            <p:ph idx="2" type="sldImg"/>
          </p:nvPr>
        </p:nvSpPr>
        <p:spPr>
          <a:xfrm>
            <a:off x="381981" y="685800"/>
            <a:ext cx="60948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3ddcfff34e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3ddcfff34e_0_1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13ddcfff34e_0_1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2:notes"/>
          <p:cNvSpPr/>
          <p:nvPr>
            <p:ph idx="2" type="sldImg"/>
          </p:nvPr>
        </p:nvSpPr>
        <p:spPr>
          <a:xfrm>
            <a:off x="1143820" y="685800"/>
            <a:ext cx="4571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59013ad0103ce123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59013ad0103ce123_0:notes"/>
          <p:cNvSpPr/>
          <p:nvPr>
            <p:ph idx="2" type="sldImg"/>
          </p:nvPr>
        </p:nvSpPr>
        <p:spPr>
          <a:xfrm>
            <a:off x="381981" y="685800"/>
            <a:ext cx="60948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3:notes"/>
          <p:cNvSpPr/>
          <p:nvPr>
            <p:ph idx="2" type="sldImg"/>
          </p:nvPr>
        </p:nvSpPr>
        <p:spPr>
          <a:xfrm>
            <a:off x="381981" y="685800"/>
            <a:ext cx="60948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16:notes"/>
          <p:cNvSpPr/>
          <p:nvPr>
            <p:ph idx="2" type="sldImg"/>
          </p:nvPr>
        </p:nvSpPr>
        <p:spPr>
          <a:xfrm>
            <a:off x="381981" y="685800"/>
            <a:ext cx="60948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20:notes"/>
          <p:cNvSpPr/>
          <p:nvPr>
            <p:ph idx="2" type="sldImg"/>
          </p:nvPr>
        </p:nvSpPr>
        <p:spPr>
          <a:xfrm>
            <a:off x="381981" y="685800"/>
            <a:ext cx="60948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Placeholder">
  <p:cSld name="Big Image Placeholder">
    <p:spTree>
      <p:nvGrpSpPr>
        <p:cNvPr id="17" name="Shape 17"/>
        <p:cNvGrpSpPr/>
        <p:nvPr/>
      </p:nvGrpSpPr>
      <p:grpSpPr>
        <a:xfrm>
          <a:off x="0" y="0"/>
          <a:ext cx="0" cy="0"/>
          <a:chOff x="0" y="0"/>
          <a:chExt cx="0" cy="0"/>
        </a:xfrm>
      </p:grpSpPr>
      <p:sp>
        <p:nvSpPr>
          <p:cNvPr id="18" name="Google Shape;18;p42"/>
          <p:cNvSpPr/>
          <p:nvPr>
            <p:ph idx="2" type="pic"/>
          </p:nvPr>
        </p:nvSpPr>
        <p:spPr>
          <a:xfrm>
            <a:off x="-3176" y="0"/>
            <a:ext cx="24377701" cy="137160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rgbClr val="D8D8D8"/>
              </a:buClr>
              <a:buSzPts val="4200"/>
              <a:buFont typeface="Arial"/>
              <a:buNone/>
              <a:defRPr b="0" i="0" sz="4200" u="none" cap="none" strike="noStrike">
                <a:solidFill>
                  <a:srgbClr val="D8D8D8"/>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ig Image Placeholder">
  <p:cSld name="1_Big Image Placeholder">
    <p:spTree>
      <p:nvGrpSpPr>
        <p:cNvPr id="46" name="Shape 46"/>
        <p:cNvGrpSpPr/>
        <p:nvPr/>
      </p:nvGrpSpPr>
      <p:grpSpPr>
        <a:xfrm>
          <a:off x="0" y="0"/>
          <a:ext cx="0" cy="0"/>
          <a:chOff x="0" y="0"/>
          <a:chExt cx="0" cy="0"/>
        </a:xfrm>
      </p:grpSpPr>
      <p:sp>
        <p:nvSpPr>
          <p:cNvPr id="47" name="Google Shape;47;p56"/>
          <p:cNvSpPr/>
          <p:nvPr>
            <p:ph idx="2" type="pic"/>
          </p:nvPr>
        </p:nvSpPr>
        <p:spPr>
          <a:xfrm>
            <a:off x="2151142" y="3998730"/>
            <a:ext cx="4198200" cy="41982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48" name="Google Shape;48;p56"/>
          <p:cNvSpPr/>
          <p:nvPr>
            <p:ph idx="3" type="pic"/>
          </p:nvPr>
        </p:nvSpPr>
        <p:spPr>
          <a:xfrm>
            <a:off x="6717544" y="3998730"/>
            <a:ext cx="4198200" cy="41982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49" name="Google Shape;49;p56"/>
          <p:cNvSpPr/>
          <p:nvPr>
            <p:ph idx="4" type="pic"/>
          </p:nvPr>
        </p:nvSpPr>
        <p:spPr>
          <a:xfrm>
            <a:off x="11283945" y="3998730"/>
            <a:ext cx="4198200" cy="41982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50" name="Google Shape;50;p56"/>
          <p:cNvSpPr/>
          <p:nvPr>
            <p:ph idx="5" type="pic"/>
          </p:nvPr>
        </p:nvSpPr>
        <p:spPr>
          <a:xfrm>
            <a:off x="15850347" y="3998730"/>
            <a:ext cx="4198200" cy="41982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ig Image Placeholder">
  <p:cSld name="2_Big Image Placeholder">
    <p:spTree>
      <p:nvGrpSpPr>
        <p:cNvPr id="51" name="Shape 51"/>
        <p:cNvGrpSpPr/>
        <p:nvPr/>
      </p:nvGrpSpPr>
      <p:grpSpPr>
        <a:xfrm>
          <a:off x="0" y="0"/>
          <a:ext cx="0" cy="0"/>
          <a:chOff x="0" y="0"/>
          <a:chExt cx="0" cy="0"/>
        </a:xfrm>
      </p:grpSpPr>
      <p:sp>
        <p:nvSpPr>
          <p:cNvPr id="52" name="Google Shape;52;p57"/>
          <p:cNvSpPr/>
          <p:nvPr>
            <p:ph idx="2" type="pic"/>
          </p:nvPr>
        </p:nvSpPr>
        <p:spPr>
          <a:xfrm>
            <a:off x="5519499" y="7524479"/>
            <a:ext cx="4572000" cy="42894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53" name="Google Shape;53;p57"/>
          <p:cNvSpPr/>
          <p:nvPr>
            <p:ph idx="3" type="pic"/>
          </p:nvPr>
        </p:nvSpPr>
        <p:spPr>
          <a:xfrm>
            <a:off x="19805650" y="7524479"/>
            <a:ext cx="4572000" cy="42894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54" name="Google Shape;54;p57"/>
          <p:cNvSpPr/>
          <p:nvPr>
            <p:ph idx="4" type="pic"/>
          </p:nvPr>
        </p:nvSpPr>
        <p:spPr>
          <a:xfrm>
            <a:off x="15018002" y="2995414"/>
            <a:ext cx="4572000" cy="42894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55" name="Google Shape;55;p57"/>
          <p:cNvSpPr/>
          <p:nvPr>
            <p:ph idx="5" type="pic"/>
          </p:nvPr>
        </p:nvSpPr>
        <p:spPr>
          <a:xfrm>
            <a:off x="19805650" y="2995414"/>
            <a:ext cx="4572000" cy="42894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56" name="Google Shape;56;p57"/>
          <p:cNvSpPr/>
          <p:nvPr>
            <p:ph idx="6" type="pic"/>
          </p:nvPr>
        </p:nvSpPr>
        <p:spPr>
          <a:xfrm>
            <a:off x="10254313" y="2995414"/>
            <a:ext cx="4572000" cy="42894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57" name="Google Shape;57;p57"/>
          <p:cNvSpPr/>
          <p:nvPr>
            <p:ph idx="7" type="pic"/>
          </p:nvPr>
        </p:nvSpPr>
        <p:spPr>
          <a:xfrm>
            <a:off x="10254313" y="7524479"/>
            <a:ext cx="4572000" cy="42894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ig Image Placeholder">
  <p:cSld name="3_Big Image Placeholder">
    <p:spTree>
      <p:nvGrpSpPr>
        <p:cNvPr id="58" name="Shape 58"/>
        <p:cNvGrpSpPr/>
        <p:nvPr/>
      </p:nvGrpSpPr>
      <p:grpSpPr>
        <a:xfrm>
          <a:off x="0" y="0"/>
          <a:ext cx="0" cy="0"/>
          <a:chOff x="0" y="0"/>
          <a:chExt cx="0" cy="0"/>
        </a:xfrm>
      </p:grpSpPr>
      <p:sp>
        <p:nvSpPr>
          <p:cNvPr id="59" name="Google Shape;59;p58"/>
          <p:cNvSpPr/>
          <p:nvPr>
            <p:ph idx="2" type="pic"/>
          </p:nvPr>
        </p:nvSpPr>
        <p:spPr>
          <a:xfrm>
            <a:off x="16072" y="0"/>
            <a:ext cx="12169500" cy="137160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60" name="Google Shape;60;p58"/>
          <p:cNvSpPr/>
          <p:nvPr>
            <p:ph idx="3" type="pic"/>
          </p:nvPr>
        </p:nvSpPr>
        <p:spPr>
          <a:xfrm>
            <a:off x="12185649" y="0"/>
            <a:ext cx="12169500" cy="137160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ig Image Placeholder">
  <p:cSld name="4_Big Image Placeholder">
    <p:spTree>
      <p:nvGrpSpPr>
        <p:cNvPr id="61" name="Shape 61"/>
        <p:cNvGrpSpPr/>
        <p:nvPr/>
      </p:nvGrpSpPr>
      <p:grpSpPr>
        <a:xfrm>
          <a:off x="0" y="0"/>
          <a:ext cx="0" cy="0"/>
          <a:chOff x="0" y="0"/>
          <a:chExt cx="0" cy="0"/>
        </a:xfrm>
      </p:grpSpPr>
      <p:sp>
        <p:nvSpPr>
          <p:cNvPr id="62" name="Google Shape;62;p59"/>
          <p:cNvSpPr/>
          <p:nvPr>
            <p:ph idx="2" type="pic"/>
          </p:nvPr>
        </p:nvSpPr>
        <p:spPr>
          <a:xfrm>
            <a:off x="1748622" y="3048000"/>
            <a:ext cx="6710400" cy="80715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63" name="Google Shape;63;p59"/>
          <p:cNvSpPr/>
          <p:nvPr>
            <p:ph idx="3" type="pic"/>
          </p:nvPr>
        </p:nvSpPr>
        <p:spPr>
          <a:xfrm>
            <a:off x="8933425" y="3048000"/>
            <a:ext cx="6710400" cy="80715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64" name="Google Shape;64;p59"/>
          <p:cNvSpPr/>
          <p:nvPr>
            <p:ph idx="4" type="pic"/>
          </p:nvPr>
        </p:nvSpPr>
        <p:spPr>
          <a:xfrm>
            <a:off x="16115233" y="3048000"/>
            <a:ext cx="6710400" cy="80715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ig Image Placeholder">
  <p:cSld name="5_Big Image Placeholder">
    <p:spTree>
      <p:nvGrpSpPr>
        <p:cNvPr id="65" name="Shape 65"/>
        <p:cNvGrpSpPr/>
        <p:nvPr/>
      </p:nvGrpSpPr>
      <p:grpSpPr>
        <a:xfrm>
          <a:off x="0" y="0"/>
          <a:ext cx="0" cy="0"/>
          <a:chOff x="0" y="0"/>
          <a:chExt cx="0" cy="0"/>
        </a:xfrm>
      </p:grpSpPr>
      <p:sp>
        <p:nvSpPr>
          <p:cNvPr id="66" name="Google Shape;66;p60"/>
          <p:cNvSpPr/>
          <p:nvPr>
            <p:ph idx="2" type="pic"/>
          </p:nvPr>
        </p:nvSpPr>
        <p:spPr>
          <a:xfrm>
            <a:off x="1541463" y="2997200"/>
            <a:ext cx="5172600" cy="85851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67" name="Google Shape;67;p60"/>
          <p:cNvSpPr/>
          <p:nvPr>
            <p:ph idx="3" type="pic"/>
          </p:nvPr>
        </p:nvSpPr>
        <p:spPr>
          <a:xfrm>
            <a:off x="6919220" y="2997200"/>
            <a:ext cx="5172600" cy="85851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68" name="Google Shape;68;p60"/>
          <p:cNvSpPr/>
          <p:nvPr>
            <p:ph idx="4" type="pic"/>
          </p:nvPr>
        </p:nvSpPr>
        <p:spPr>
          <a:xfrm>
            <a:off x="12301786" y="2997200"/>
            <a:ext cx="5172600" cy="85851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69" name="Google Shape;69;p60"/>
          <p:cNvSpPr/>
          <p:nvPr>
            <p:ph idx="5" type="pic"/>
          </p:nvPr>
        </p:nvSpPr>
        <p:spPr>
          <a:xfrm>
            <a:off x="17679544" y="2997200"/>
            <a:ext cx="5172600" cy="85851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ortfolio One">
  <p:cSld name="1_Portfolio One">
    <p:spTree>
      <p:nvGrpSpPr>
        <p:cNvPr id="70" name="Shape 70"/>
        <p:cNvGrpSpPr/>
        <p:nvPr/>
      </p:nvGrpSpPr>
      <p:grpSpPr>
        <a:xfrm>
          <a:off x="0" y="0"/>
          <a:ext cx="0" cy="0"/>
          <a:chOff x="0" y="0"/>
          <a:chExt cx="0" cy="0"/>
        </a:xfrm>
      </p:grpSpPr>
      <p:sp>
        <p:nvSpPr>
          <p:cNvPr id="71" name="Google Shape;71;p61"/>
          <p:cNvSpPr/>
          <p:nvPr>
            <p:ph idx="2" type="pic"/>
          </p:nvPr>
        </p:nvSpPr>
        <p:spPr>
          <a:xfrm>
            <a:off x="1541463" y="3876416"/>
            <a:ext cx="3164700" cy="31629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72" name="Google Shape;72;p61"/>
          <p:cNvSpPr/>
          <p:nvPr>
            <p:ph idx="3" type="pic"/>
          </p:nvPr>
        </p:nvSpPr>
        <p:spPr>
          <a:xfrm>
            <a:off x="5020747" y="3876416"/>
            <a:ext cx="3164700" cy="31629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73" name="Google Shape;73;p61"/>
          <p:cNvSpPr/>
          <p:nvPr>
            <p:ph idx="4" type="pic"/>
          </p:nvPr>
        </p:nvSpPr>
        <p:spPr>
          <a:xfrm>
            <a:off x="1541463" y="7333107"/>
            <a:ext cx="3164700" cy="31629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74" name="Google Shape;74;p61"/>
          <p:cNvSpPr/>
          <p:nvPr>
            <p:ph idx="5" type="pic"/>
          </p:nvPr>
        </p:nvSpPr>
        <p:spPr>
          <a:xfrm>
            <a:off x="5020747" y="7333107"/>
            <a:ext cx="3164700" cy="31629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75" name="Google Shape;75;p61"/>
          <p:cNvSpPr/>
          <p:nvPr>
            <p:ph idx="6" type="pic"/>
          </p:nvPr>
        </p:nvSpPr>
        <p:spPr>
          <a:xfrm>
            <a:off x="16207956" y="3876416"/>
            <a:ext cx="3164700" cy="31629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76" name="Google Shape;76;p61"/>
          <p:cNvSpPr/>
          <p:nvPr>
            <p:ph idx="7" type="pic"/>
          </p:nvPr>
        </p:nvSpPr>
        <p:spPr>
          <a:xfrm>
            <a:off x="19687241" y="3876416"/>
            <a:ext cx="3164700" cy="31629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77" name="Google Shape;77;p61"/>
          <p:cNvSpPr/>
          <p:nvPr>
            <p:ph idx="8" type="pic"/>
          </p:nvPr>
        </p:nvSpPr>
        <p:spPr>
          <a:xfrm>
            <a:off x="16207956" y="7333107"/>
            <a:ext cx="3164700" cy="31629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78" name="Google Shape;78;p61"/>
          <p:cNvSpPr/>
          <p:nvPr>
            <p:ph idx="9" type="pic"/>
          </p:nvPr>
        </p:nvSpPr>
        <p:spPr>
          <a:xfrm>
            <a:off x="19687241" y="7333107"/>
            <a:ext cx="3164700" cy="31629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bg>
      <p:bgPr>
        <a:solidFill>
          <a:schemeClr val="lt1"/>
        </a:solidFill>
      </p:bgPr>
    </p:bg>
    <p:spTree>
      <p:nvGrpSpPr>
        <p:cNvPr id="79" name="Shape 79"/>
        <p:cNvGrpSpPr/>
        <p:nvPr/>
      </p:nvGrpSpPr>
      <p:grpSpPr>
        <a:xfrm>
          <a:off x="0" y="0"/>
          <a:ext cx="0" cy="0"/>
          <a:chOff x="0" y="0"/>
          <a:chExt cx="0" cy="0"/>
        </a:xfrm>
      </p:grpSpPr>
      <p:pic>
        <p:nvPicPr>
          <p:cNvPr id="80" name="Google Shape;80;g13ea65bfa2e_0_78"/>
          <p:cNvPicPr preferRelativeResize="0"/>
          <p:nvPr/>
        </p:nvPicPr>
        <p:blipFill rotWithShape="1">
          <a:blip r:embed="rId2">
            <a:alphaModFix/>
          </a:blip>
          <a:srcRect b="0" l="0" r="0" t="0"/>
          <a:stretch/>
        </p:blipFill>
        <p:spPr>
          <a:xfrm>
            <a:off x="2698" y="0"/>
            <a:ext cx="24372257" cy="13712433"/>
          </a:xfrm>
          <a:prstGeom prst="rect">
            <a:avLst/>
          </a:prstGeom>
          <a:noFill/>
          <a:ln>
            <a:noFill/>
          </a:ln>
        </p:spPr>
      </p:pic>
      <p:sp>
        <p:nvSpPr>
          <p:cNvPr id="81" name="Google Shape;81;g13ea65bfa2e_0_78"/>
          <p:cNvSpPr txBox="1"/>
          <p:nvPr>
            <p:ph idx="12" type="sldNum"/>
          </p:nvPr>
        </p:nvSpPr>
        <p:spPr>
          <a:xfrm>
            <a:off x="638391" y="12367203"/>
            <a:ext cx="633300" cy="560700"/>
          </a:xfrm>
          <a:prstGeom prst="rect">
            <a:avLst/>
          </a:prstGeom>
          <a:noFill/>
          <a:ln>
            <a:noFill/>
          </a:ln>
        </p:spPr>
        <p:txBody>
          <a:bodyPr anchorCtr="0" anchor="ctr" bIns="243750" lIns="0" spcFirstLastPara="1" rIns="0" wrap="square" tIns="243750">
            <a:noAutofit/>
          </a:bodyPr>
          <a:lstStyle>
            <a:lvl1pPr indent="0" lvl="0"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1pPr>
            <a:lvl2pPr indent="0" lvl="1"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2pPr>
            <a:lvl3pPr indent="0" lvl="2"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3pPr>
            <a:lvl4pPr indent="0" lvl="3"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4pPr>
            <a:lvl5pPr indent="0" lvl="4"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5pPr>
            <a:lvl6pPr indent="0" lvl="5"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6pPr>
            <a:lvl7pPr indent="0" lvl="6"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7pPr>
            <a:lvl8pPr indent="0" lvl="7"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8pPr>
            <a:lvl9pPr indent="0" lvl="8"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9pPr>
          </a:lstStyle>
          <a:p>
            <a:pPr indent="0" lvl="0" marL="0" rtl="0" algn="ctr">
              <a:spcBef>
                <a:spcPts val="0"/>
              </a:spcBef>
              <a:spcAft>
                <a:spcPts val="0"/>
              </a:spcAft>
              <a:buNone/>
            </a:pPr>
            <a:fld id="{00000000-1234-1234-1234-123412341234}" type="slidenum">
              <a:rPr lang="en-US"/>
              <a:t>‹#›</a:t>
            </a:fld>
            <a:endParaRPr/>
          </a:p>
        </p:txBody>
      </p:sp>
      <p:cxnSp>
        <p:nvCxnSpPr>
          <p:cNvPr id="82" name="Google Shape;82;g13ea65bfa2e_0_78"/>
          <p:cNvCxnSpPr/>
          <p:nvPr/>
        </p:nvCxnSpPr>
        <p:spPr>
          <a:xfrm>
            <a:off x="-34991" y="12647600"/>
            <a:ext cx="6399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91" name="Shape 91"/>
        <p:cNvGrpSpPr/>
        <p:nvPr/>
      </p:nvGrpSpPr>
      <p:grpSpPr>
        <a:xfrm>
          <a:off x="0" y="0"/>
          <a:ext cx="0" cy="0"/>
          <a:chOff x="0" y="0"/>
          <a:chExt cx="0" cy="0"/>
        </a:xfrm>
      </p:grpSpPr>
      <p:sp>
        <p:nvSpPr>
          <p:cNvPr id="92" name="Google Shape;92;p44"/>
          <p:cNvSpPr txBox="1"/>
          <p:nvPr>
            <p:ph type="title"/>
          </p:nvPr>
        </p:nvSpPr>
        <p:spPr>
          <a:xfrm>
            <a:off x="1675963" y="730250"/>
            <a:ext cx="21025801" cy="2651400"/>
          </a:xfrm>
          <a:prstGeom prst="rect">
            <a:avLst/>
          </a:prstGeom>
          <a:noFill/>
          <a:ln>
            <a:noFill/>
          </a:ln>
        </p:spPr>
        <p:txBody>
          <a:bodyPr anchorCtr="0" anchor="ctr" bIns="91375" lIns="182825" spcFirstLastPara="1" rIns="182825" wrap="square" tIns="91375">
            <a:no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4"/>
          <p:cNvSpPr txBox="1"/>
          <p:nvPr>
            <p:ph idx="1" type="body"/>
          </p:nvPr>
        </p:nvSpPr>
        <p:spPr>
          <a:xfrm>
            <a:off x="1675963" y="3651250"/>
            <a:ext cx="21025801" cy="8702400"/>
          </a:xfrm>
          <a:prstGeom prst="rect">
            <a:avLst/>
          </a:prstGeom>
          <a:noFill/>
          <a:ln>
            <a:noFill/>
          </a:ln>
        </p:spPr>
        <p:txBody>
          <a:bodyPr anchorCtr="0" anchor="t" bIns="91375" lIns="182825" spcFirstLastPara="1" rIns="182825" wrap="square" tIns="91375">
            <a:no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94" name="Google Shape;94;p44"/>
          <p:cNvSpPr txBox="1"/>
          <p:nvPr>
            <p:ph idx="10" type="dt"/>
          </p:nvPr>
        </p:nvSpPr>
        <p:spPr>
          <a:xfrm>
            <a:off x="1675963" y="12712700"/>
            <a:ext cx="5484900" cy="730200"/>
          </a:xfrm>
          <a:prstGeom prst="rect">
            <a:avLst/>
          </a:prstGeom>
          <a:noFill/>
          <a:ln>
            <a:noFill/>
          </a:ln>
        </p:spPr>
        <p:txBody>
          <a:bodyPr anchorCtr="0" anchor="ctr" bIns="91375" lIns="182825" spcFirstLastPara="1" rIns="182825" wrap="square" tIns="91375">
            <a:no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95" name="Google Shape;95;p44"/>
          <p:cNvSpPr txBox="1"/>
          <p:nvPr>
            <p:ph idx="11" type="ftr"/>
          </p:nvPr>
        </p:nvSpPr>
        <p:spPr>
          <a:xfrm>
            <a:off x="8075097" y="12712700"/>
            <a:ext cx="8227500" cy="730200"/>
          </a:xfrm>
          <a:prstGeom prst="rect">
            <a:avLst/>
          </a:prstGeom>
          <a:noFill/>
          <a:ln>
            <a:noFill/>
          </a:ln>
        </p:spPr>
        <p:txBody>
          <a:bodyPr anchorCtr="0" anchor="ctr" bIns="91375" lIns="182825" spcFirstLastPara="1" rIns="182825" wrap="square" tIns="9137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96" name="Google Shape;96;p44"/>
          <p:cNvSpPr txBox="1"/>
          <p:nvPr>
            <p:ph idx="12" type="sldNum"/>
          </p:nvPr>
        </p:nvSpPr>
        <p:spPr>
          <a:xfrm>
            <a:off x="17216716" y="12712700"/>
            <a:ext cx="5484900" cy="730200"/>
          </a:xfrm>
          <a:prstGeom prst="rect">
            <a:avLst/>
          </a:prstGeom>
          <a:noFill/>
          <a:ln>
            <a:noFill/>
          </a:ln>
        </p:spPr>
        <p:txBody>
          <a:bodyPr anchorCtr="0" anchor="ctr" bIns="91375" lIns="182825" spcFirstLastPara="1" rIns="182825" wrap="square" tIns="91375">
            <a:noAutofit/>
          </a:bodyPr>
          <a:lstStyle>
            <a:lvl1pPr indent="0" lvl="0"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Placeholder">
  <p:cSld name="Big Image Placeholder">
    <p:spTree>
      <p:nvGrpSpPr>
        <p:cNvPr id="97" name="Shape 97"/>
        <p:cNvGrpSpPr/>
        <p:nvPr/>
      </p:nvGrpSpPr>
      <p:grpSpPr>
        <a:xfrm>
          <a:off x="0" y="0"/>
          <a:ext cx="0" cy="0"/>
          <a:chOff x="0" y="0"/>
          <a:chExt cx="0" cy="0"/>
        </a:xfrm>
      </p:grpSpPr>
      <p:sp>
        <p:nvSpPr>
          <p:cNvPr id="98" name="Google Shape;98;p62"/>
          <p:cNvSpPr/>
          <p:nvPr>
            <p:ph idx="2" type="pic"/>
          </p:nvPr>
        </p:nvSpPr>
        <p:spPr>
          <a:xfrm>
            <a:off x="-3176" y="0"/>
            <a:ext cx="24377701" cy="137160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rgbClr val="D8D8D8"/>
              </a:buClr>
              <a:buSzPts val="4200"/>
              <a:buFont typeface="Arial"/>
              <a:buNone/>
              <a:defRPr b="0" i="0" sz="4200" u="none" cap="none" strike="noStrike">
                <a:solidFill>
                  <a:srgbClr val="D8D8D8"/>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99" name="Shape 9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9" name="Shape 19"/>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0" name="Shape 100"/>
        <p:cNvGrpSpPr/>
        <p:nvPr/>
      </p:nvGrpSpPr>
      <p:grpSpPr>
        <a:xfrm>
          <a:off x="0" y="0"/>
          <a:ext cx="0" cy="0"/>
          <a:chOff x="0" y="0"/>
          <a:chExt cx="0" cy="0"/>
        </a:xfrm>
      </p:grpSpPr>
      <p:sp>
        <p:nvSpPr>
          <p:cNvPr id="101" name="Google Shape;101;p64"/>
          <p:cNvSpPr txBox="1"/>
          <p:nvPr>
            <p:ph type="title"/>
          </p:nvPr>
        </p:nvSpPr>
        <p:spPr>
          <a:xfrm>
            <a:off x="2040679" y="3203092"/>
            <a:ext cx="20296200" cy="4929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6000"/>
              <a:buNone/>
              <a:defRPr b="0" i="0" sz="9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64"/>
          <p:cNvSpPr txBox="1"/>
          <p:nvPr>
            <p:ph idx="11" type="ftr"/>
          </p:nvPr>
        </p:nvSpPr>
        <p:spPr>
          <a:xfrm>
            <a:off x="8288401" y="12755880"/>
            <a:ext cx="7800900" cy="6858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103" name="Google Shape;103;p64"/>
          <p:cNvSpPr txBox="1"/>
          <p:nvPr>
            <p:ph idx="10" type="dt"/>
          </p:nvPr>
        </p:nvSpPr>
        <p:spPr>
          <a:xfrm>
            <a:off x="1218882" y="12755880"/>
            <a:ext cx="5606100" cy="68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104" name="Google Shape;104;p64"/>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lvl1pPr indent="0" lvl="0"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1pPr>
            <a:lvl2pPr indent="0" lvl="1"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2pPr>
            <a:lvl3pPr indent="0" lvl="2"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3pPr>
            <a:lvl4pPr indent="0" lvl="3"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4pPr>
            <a:lvl5pPr indent="0" lvl="4"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5pPr>
            <a:lvl6pPr indent="0" lvl="5"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6pPr>
            <a:lvl7pPr indent="0" lvl="6"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7pPr>
            <a:lvl8pPr indent="0" lvl="7"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8pPr>
            <a:lvl9pPr indent="0" lvl="8"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9pPr>
          </a:lstStyle>
          <a:p>
            <a:pPr indent="0" lvl="0" marL="7620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obj">
  <p:cSld name="OBJECT">
    <p:spTree>
      <p:nvGrpSpPr>
        <p:cNvPr id="105" name="Shape 105"/>
        <p:cNvGrpSpPr/>
        <p:nvPr/>
      </p:nvGrpSpPr>
      <p:grpSpPr>
        <a:xfrm>
          <a:off x="0" y="0"/>
          <a:ext cx="0" cy="0"/>
          <a:chOff x="0" y="0"/>
          <a:chExt cx="0" cy="0"/>
        </a:xfrm>
      </p:grpSpPr>
      <p:sp>
        <p:nvSpPr>
          <p:cNvPr id="106" name="Google Shape;106;p65"/>
          <p:cNvSpPr txBox="1"/>
          <p:nvPr>
            <p:ph type="ctrTitle"/>
          </p:nvPr>
        </p:nvSpPr>
        <p:spPr>
          <a:xfrm>
            <a:off x="2414470" y="3203092"/>
            <a:ext cx="19548300" cy="4929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6000"/>
              <a:buNone/>
              <a:defRPr b="0" i="0" sz="9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65"/>
          <p:cNvSpPr txBox="1"/>
          <p:nvPr>
            <p:ph idx="1" type="subTitle"/>
          </p:nvPr>
        </p:nvSpPr>
        <p:spPr>
          <a:xfrm>
            <a:off x="4011139" y="7788402"/>
            <a:ext cx="16356000" cy="2979600"/>
          </a:xfrm>
          <a:prstGeom prst="rect">
            <a:avLst/>
          </a:prstGeom>
          <a:noFill/>
          <a:ln>
            <a:noFill/>
          </a:ln>
        </p:spPr>
        <p:txBody>
          <a:bodyPr anchorCtr="0" anchor="t" bIns="0" lIns="0" spcFirstLastPara="1" rIns="0" wrap="square" tIns="0">
            <a:noAutofit/>
          </a:bodyPr>
          <a:lstStyle>
            <a:lvl1pPr lvl="0" algn="l">
              <a:lnSpc>
                <a:spcPct val="90000"/>
              </a:lnSpc>
              <a:spcBef>
                <a:spcPts val="2000"/>
              </a:spcBef>
              <a:spcAft>
                <a:spcPts val="0"/>
              </a:spcAft>
              <a:buSzPts val="4800"/>
              <a:buNone/>
              <a:defRPr b="0" i="0" sz="7800">
                <a:solidFill>
                  <a:srgbClr val="888888"/>
                </a:solidFill>
                <a:latin typeface="Arial"/>
                <a:ea typeface="Arial"/>
                <a:cs typeface="Arial"/>
                <a:sym typeface="Arial"/>
              </a:defRPr>
            </a:lvl1pPr>
            <a:lvl2pPr lvl="1" algn="l">
              <a:lnSpc>
                <a:spcPct val="90000"/>
              </a:lnSpc>
              <a:spcBef>
                <a:spcPts val="1000"/>
              </a:spcBef>
              <a:spcAft>
                <a:spcPts val="0"/>
              </a:spcAft>
              <a:buSzPts val="4000"/>
              <a:buNone/>
              <a:defRPr/>
            </a:lvl2pPr>
            <a:lvl3pPr lvl="2" algn="l">
              <a:lnSpc>
                <a:spcPct val="90000"/>
              </a:lnSpc>
              <a:spcBef>
                <a:spcPts val="1000"/>
              </a:spcBef>
              <a:spcAft>
                <a:spcPts val="0"/>
              </a:spcAft>
              <a:buSzPts val="3600"/>
              <a:buNone/>
              <a:defRPr/>
            </a:lvl3pPr>
            <a:lvl4pPr lvl="3" algn="l">
              <a:lnSpc>
                <a:spcPct val="90000"/>
              </a:lnSpc>
              <a:spcBef>
                <a:spcPts val="1000"/>
              </a:spcBef>
              <a:spcAft>
                <a:spcPts val="0"/>
              </a:spcAft>
              <a:buSzPts val="3200"/>
              <a:buNone/>
              <a:defRPr/>
            </a:lvl4pPr>
            <a:lvl5pPr lvl="4" algn="l">
              <a:lnSpc>
                <a:spcPct val="90000"/>
              </a:lnSpc>
              <a:spcBef>
                <a:spcPts val="1000"/>
              </a:spcBef>
              <a:spcAft>
                <a:spcPts val="0"/>
              </a:spcAft>
              <a:buSzPts val="3200"/>
              <a:buNone/>
              <a:defRPr/>
            </a:lvl5pPr>
            <a:lvl6pPr lvl="5" algn="l">
              <a:lnSpc>
                <a:spcPct val="90000"/>
              </a:lnSpc>
              <a:spcBef>
                <a:spcPts val="1000"/>
              </a:spcBef>
              <a:spcAft>
                <a:spcPts val="0"/>
              </a:spcAft>
              <a:buSzPts val="3600"/>
              <a:buNone/>
              <a:defRPr/>
            </a:lvl6pPr>
            <a:lvl7pPr lvl="6" algn="l">
              <a:lnSpc>
                <a:spcPct val="90000"/>
              </a:lnSpc>
              <a:spcBef>
                <a:spcPts val="1000"/>
              </a:spcBef>
              <a:spcAft>
                <a:spcPts val="0"/>
              </a:spcAft>
              <a:buSzPts val="3600"/>
              <a:buNone/>
              <a:defRPr/>
            </a:lvl7pPr>
            <a:lvl8pPr lvl="7" algn="l">
              <a:lnSpc>
                <a:spcPct val="90000"/>
              </a:lnSpc>
              <a:spcBef>
                <a:spcPts val="1000"/>
              </a:spcBef>
              <a:spcAft>
                <a:spcPts val="0"/>
              </a:spcAft>
              <a:buSzPts val="3600"/>
              <a:buNone/>
              <a:defRPr/>
            </a:lvl8pPr>
            <a:lvl9pPr lvl="8" algn="l">
              <a:lnSpc>
                <a:spcPct val="90000"/>
              </a:lnSpc>
              <a:spcBef>
                <a:spcPts val="1000"/>
              </a:spcBef>
              <a:spcAft>
                <a:spcPts val="0"/>
              </a:spcAft>
              <a:buSzPts val="3600"/>
              <a:buNone/>
              <a:defRPr/>
            </a:lvl9pPr>
          </a:lstStyle>
          <a:p/>
        </p:txBody>
      </p:sp>
      <p:sp>
        <p:nvSpPr>
          <p:cNvPr id="108" name="Google Shape;108;p65"/>
          <p:cNvSpPr txBox="1"/>
          <p:nvPr>
            <p:ph idx="11" type="ftr"/>
          </p:nvPr>
        </p:nvSpPr>
        <p:spPr>
          <a:xfrm>
            <a:off x="8288401" y="12755880"/>
            <a:ext cx="7800900" cy="6858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109" name="Google Shape;109;p65"/>
          <p:cNvSpPr txBox="1"/>
          <p:nvPr>
            <p:ph idx="10" type="dt"/>
          </p:nvPr>
        </p:nvSpPr>
        <p:spPr>
          <a:xfrm>
            <a:off x="1218882" y="12755880"/>
            <a:ext cx="5606100" cy="68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110" name="Google Shape;110;p65"/>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lvl1pPr indent="0" lvl="0"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1pPr>
            <a:lvl2pPr indent="0" lvl="1"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2pPr>
            <a:lvl3pPr indent="0" lvl="2"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3pPr>
            <a:lvl4pPr indent="0" lvl="3"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4pPr>
            <a:lvl5pPr indent="0" lvl="4"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5pPr>
            <a:lvl6pPr indent="0" lvl="5"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6pPr>
            <a:lvl7pPr indent="0" lvl="6"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7pPr>
            <a:lvl8pPr indent="0" lvl="7"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8pPr>
            <a:lvl9pPr indent="0" lvl="8"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9pPr>
          </a:lstStyle>
          <a:p>
            <a:pPr indent="0" lvl="0" marL="7620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1" name="Shape 111"/>
        <p:cNvGrpSpPr/>
        <p:nvPr/>
      </p:nvGrpSpPr>
      <p:grpSpPr>
        <a:xfrm>
          <a:off x="0" y="0"/>
          <a:ext cx="0" cy="0"/>
          <a:chOff x="0" y="0"/>
          <a:chExt cx="0" cy="0"/>
        </a:xfrm>
      </p:grpSpPr>
      <p:sp>
        <p:nvSpPr>
          <p:cNvPr id="112" name="Google Shape;112;p66"/>
          <p:cNvSpPr txBox="1"/>
          <p:nvPr>
            <p:ph type="title"/>
          </p:nvPr>
        </p:nvSpPr>
        <p:spPr>
          <a:xfrm>
            <a:off x="2040679" y="3203092"/>
            <a:ext cx="20296200" cy="4929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6000"/>
              <a:buNone/>
              <a:defRPr b="0" i="0" sz="9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66"/>
          <p:cNvSpPr txBox="1"/>
          <p:nvPr>
            <p:ph idx="1" type="body"/>
          </p:nvPr>
        </p:nvSpPr>
        <p:spPr>
          <a:xfrm>
            <a:off x="1410177" y="3012452"/>
            <a:ext cx="21557701" cy="8889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2000"/>
              </a:spcBef>
              <a:spcAft>
                <a:spcPts val="0"/>
              </a:spcAft>
              <a:buSzPts val="4800"/>
              <a:buNone/>
              <a:defRPr b="0" i="0" sz="7800">
                <a:solidFill>
                  <a:schemeClr val="dk1"/>
                </a:solidFill>
                <a:latin typeface="Arial"/>
                <a:ea typeface="Arial"/>
                <a:cs typeface="Arial"/>
                <a:sym typeface="Arial"/>
              </a:defRPr>
            </a:lvl1pPr>
            <a:lvl2pPr indent="-228600" lvl="1" marL="914400" algn="l">
              <a:lnSpc>
                <a:spcPct val="90000"/>
              </a:lnSpc>
              <a:spcBef>
                <a:spcPts val="1000"/>
              </a:spcBef>
              <a:spcAft>
                <a:spcPts val="0"/>
              </a:spcAft>
              <a:buSzPts val="4000"/>
              <a:buNone/>
              <a:defRPr/>
            </a:lvl2pPr>
            <a:lvl3pPr indent="-228600" lvl="2" marL="1371600" algn="l">
              <a:lnSpc>
                <a:spcPct val="90000"/>
              </a:lnSpc>
              <a:spcBef>
                <a:spcPts val="1000"/>
              </a:spcBef>
              <a:spcAft>
                <a:spcPts val="0"/>
              </a:spcAft>
              <a:buSzPts val="3600"/>
              <a:buNone/>
              <a:defRPr/>
            </a:lvl3pPr>
            <a:lvl4pPr indent="-228600" lvl="3" marL="1828800" algn="l">
              <a:lnSpc>
                <a:spcPct val="90000"/>
              </a:lnSpc>
              <a:spcBef>
                <a:spcPts val="1000"/>
              </a:spcBef>
              <a:spcAft>
                <a:spcPts val="0"/>
              </a:spcAft>
              <a:buSzPts val="3200"/>
              <a:buNone/>
              <a:defRPr/>
            </a:lvl4pPr>
            <a:lvl5pPr indent="-228600" lvl="4" marL="2286000" algn="l">
              <a:lnSpc>
                <a:spcPct val="90000"/>
              </a:lnSpc>
              <a:spcBef>
                <a:spcPts val="1000"/>
              </a:spcBef>
              <a:spcAft>
                <a:spcPts val="0"/>
              </a:spcAft>
              <a:buSzPts val="3200"/>
              <a:buNone/>
              <a:defRPr/>
            </a:lvl5pPr>
            <a:lvl6pPr indent="-228600" lvl="5" marL="2743200" algn="l">
              <a:lnSpc>
                <a:spcPct val="90000"/>
              </a:lnSpc>
              <a:spcBef>
                <a:spcPts val="1000"/>
              </a:spcBef>
              <a:spcAft>
                <a:spcPts val="0"/>
              </a:spcAft>
              <a:buSzPts val="3600"/>
              <a:buNone/>
              <a:defRPr/>
            </a:lvl6pPr>
            <a:lvl7pPr indent="-228600" lvl="6" marL="3200400" algn="l">
              <a:lnSpc>
                <a:spcPct val="90000"/>
              </a:lnSpc>
              <a:spcBef>
                <a:spcPts val="1000"/>
              </a:spcBef>
              <a:spcAft>
                <a:spcPts val="0"/>
              </a:spcAft>
              <a:buSzPts val="3600"/>
              <a:buNone/>
              <a:defRPr/>
            </a:lvl7pPr>
            <a:lvl8pPr indent="-228600" lvl="7" marL="3657600" algn="l">
              <a:lnSpc>
                <a:spcPct val="90000"/>
              </a:lnSpc>
              <a:spcBef>
                <a:spcPts val="1000"/>
              </a:spcBef>
              <a:spcAft>
                <a:spcPts val="0"/>
              </a:spcAft>
              <a:buSzPts val="3600"/>
              <a:buNone/>
              <a:defRPr/>
            </a:lvl8pPr>
            <a:lvl9pPr indent="-228600" lvl="8" marL="4114800" algn="l">
              <a:lnSpc>
                <a:spcPct val="90000"/>
              </a:lnSpc>
              <a:spcBef>
                <a:spcPts val="1000"/>
              </a:spcBef>
              <a:spcAft>
                <a:spcPts val="0"/>
              </a:spcAft>
              <a:buSzPts val="3600"/>
              <a:buNone/>
              <a:defRPr/>
            </a:lvl9pPr>
          </a:lstStyle>
          <a:p/>
        </p:txBody>
      </p:sp>
      <p:sp>
        <p:nvSpPr>
          <p:cNvPr id="114" name="Google Shape;114;p66"/>
          <p:cNvSpPr txBox="1"/>
          <p:nvPr>
            <p:ph idx="11" type="ftr"/>
          </p:nvPr>
        </p:nvSpPr>
        <p:spPr>
          <a:xfrm>
            <a:off x="8288401" y="12755880"/>
            <a:ext cx="7800900" cy="6858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115" name="Google Shape;115;p66"/>
          <p:cNvSpPr txBox="1"/>
          <p:nvPr>
            <p:ph idx="10" type="dt"/>
          </p:nvPr>
        </p:nvSpPr>
        <p:spPr>
          <a:xfrm>
            <a:off x="1218882" y="12755880"/>
            <a:ext cx="5606100" cy="68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116" name="Google Shape;116;p66"/>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lvl1pPr indent="0" lvl="0"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1pPr>
            <a:lvl2pPr indent="0" lvl="1"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2pPr>
            <a:lvl3pPr indent="0" lvl="2"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3pPr>
            <a:lvl4pPr indent="0" lvl="3"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4pPr>
            <a:lvl5pPr indent="0" lvl="4"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5pPr>
            <a:lvl6pPr indent="0" lvl="5"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6pPr>
            <a:lvl7pPr indent="0" lvl="6"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7pPr>
            <a:lvl8pPr indent="0" lvl="7"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8pPr>
            <a:lvl9pPr indent="0" lvl="8"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9pPr>
          </a:lstStyle>
          <a:p>
            <a:pPr indent="0" lvl="0" marL="7620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117" name="Shape 117"/>
        <p:cNvGrpSpPr/>
        <p:nvPr/>
      </p:nvGrpSpPr>
      <p:grpSpPr>
        <a:xfrm>
          <a:off x="0" y="0"/>
          <a:ext cx="0" cy="0"/>
          <a:chOff x="0" y="0"/>
          <a:chExt cx="0" cy="0"/>
        </a:xfrm>
      </p:grpSpPr>
      <p:sp>
        <p:nvSpPr>
          <p:cNvPr id="118" name="Google Shape;118;p67"/>
          <p:cNvSpPr txBox="1"/>
          <p:nvPr>
            <p:ph idx="11" type="ftr"/>
          </p:nvPr>
        </p:nvSpPr>
        <p:spPr>
          <a:xfrm>
            <a:off x="8288401" y="12755880"/>
            <a:ext cx="7800900" cy="6858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119" name="Google Shape;119;p67"/>
          <p:cNvSpPr txBox="1"/>
          <p:nvPr>
            <p:ph idx="10" type="dt"/>
          </p:nvPr>
        </p:nvSpPr>
        <p:spPr>
          <a:xfrm>
            <a:off x="1218882" y="12755880"/>
            <a:ext cx="5606100" cy="68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120" name="Google Shape;120;p67"/>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lvl1pPr indent="0" lvl="0"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1pPr>
            <a:lvl2pPr indent="0" lvl="1"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2pPr>
            <a:lvl3pPr indent="0" lvl="2"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3pPr>
            <a:lvl4pPr indent="0" lvl="3"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4pPr>
            <a:lvl5pPr indent="0" lvl="4"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5pPr>
            <a:lvl6pPr indent="0" lvl="5"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6pPr>
            <a:lvl7pPr indent="0" lvl="6"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7pPr>
            <a:lvl8pPr indent="0" lvl="7"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8pPr>
            <a:lvl9pPr indent="0" lvl="8" marL="76200" marR="0" rtl="0" algn="l">
              <a:lnSpc>
                <a:spcPct val="103333"/>
              </a:lnSpc>
              <a:spcBef>
                <a:spcPts val="0"/>
              </a:spcBef>
              <a:spcAft>
                <a:spcPts val="0"/>
              </a:spcAft>
              <a:buClr>
                <a:srgbClr val="000000"/>
              </a:buClr>
              <a:buSzPts val="3000"/>
              <a:buFont typeface="Arial"/>
              <a:buNone/>
              <a:defRPr b="0" i="0" sz="3000" u="none" cap="none" strike="noStrike">
                <a:solidFill>
                  <a:srgbClr val="888888"/>
                </a:solidFill>
                <a:latin typeface="Arial"/>
                <a:ea typeface="Arial"/>
                <a:cs typeface="Arial"/>
                <a:sym typeface="Arial"/>
              </a:defRPr>
            </a:lvl9pPr>
          </a:lstStyle>
          <a:p>
            <a:pPr indent="0" lvl="0" marL="7620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_clients">
  <p:cSld name="Sta_clients">
    <p:spTree>
      <p:nvGrpSpPr>
        <p:cNvPr id="121" name="Shape 121"/>
        <p:cNvGrpSpPr/>
        <p:nvPr/>
      </p:nvGrpSpPr>
      <p:grpSpPr>
        <a:xfrm>
          <a:off x="0" y="0"/>
          <a:ext cx="0" cy="0"/>
          <a:chOff x="0" y="0"/>
          <a:chExt cx="0" cy="0"/>
        </a:xfrm>
      </p:grpSpPr>
      <p:sp>
        <p:nvSpPr>
          <p:cNvPr id="122" name="Google Shape;122;p68"/>
          <p:cNvSpPr/>
          <p:nvPr>
            <p:ph idx="2" type="pic"/>
          </p:nvPr>
        </p:nvSpPr>
        <p:spPr>
          <a:xfrm>
            <a:off x="-4" y="3517900"/>
            <a:ext cx="22852201" cy="66804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_clients">
  <p:cSld name="1_Sta_clients">
    <p:spTree>
      <p:nvGrpSpPr>
        <p:cNvPr id="123" name="Shape 123"/>
        <p:cNvGrpSpPr/>
        <p:nvPr/>
      </p:nvGrpSpPr>
      <p:grpSpPr>
        <a:xfrm>
          <a:off x="0" y="0"/>
          <a:ext cx="0" cy="0"/>
          <a:chOff x="0" y="0"/>
          <a:chExt cx="0" cy="0"/>
        </a:xfrm>
      </p:grpSpPr>
      <p:sp>
        <p:nvSpPr>
          <p:cNvPr id="124" name="Google Shape;124;p69"/>
          <p:cNvSpPr/>
          <p:nvPr>
            <p:ph idx="2" type="pic"/>
          </p:nvPr>
        </p:nvSpPr>
        <p:spPr>
          <a:xfrm>
            <a:off x="1693863" y="3517900"/>
            <a:ext cx="9879300" cy="66804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25" name="Shape 12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ig Image Placeholder">
  <p:cSld name="1_Big Image Placeholder">
    <p:spTree>
      <p:nvGrpSpPr>
        <p:cNvPr id="126" name="Shape 126"/>
        <p:cNvGrpSpPr/>
        <p:nvPr/>
      </p:nvGrpSpPr>
      <p:grpSpPr>
        <a:xfrm>
          <a:off x="0" y="0"/>
          <a:ext cx="0" cy="0"/>
          <a:chOff x="0" y="0"/>
          <a:chExt cx="0" cy="0"/>
        </a:xfrm>
      </p:grpSpPr>
      <p:sp>
        <p:nvSpPr>
          <p:cNvPr id="127" name="Google Shape;127;p71"/>
          <p:cNvSpPr/>
          <p:nvPr>
            <p:ph idx="2" type="pic"/>
          </p:nvPr>
        </p:nvSpPr>
        <p:spPr>
          <a:xfrm>
            <a:off x="2151142" y="3998730"/>
            <a:ext cx="4198200" cy="41982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28" name="Google Shape;128;p71"/>
          <p:cNvSpPr/>
          <p:nvPr>
            <p:ph idx="3" type="pic"/>
          </p:nvPr>
        </p:nvSpPr>
        <p:spPr>
          <a:xfrm>
            <a:off x="6717544" y="3998730"/>
            <a:ext cx="4198200" cy="41982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29" name="Google Shape;129;p71"/>
          <p:cNvSpPr/>
          <p:nvPr>
            <p:ph idx="4" type="pic"/>
          </p:nvPr>
        </p:nvSpPr>
        <p:spPr>
          <a:xfrm>
            <a:off x="11283945" y="3998730"/>
            <a:ext cx="4198200" cy="41982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30" name="Google Shape;130;p71"/>
          <p:cNvSpPr/>
          <p:nvPr>
            <p:ph idx="5" type="pic"/>
          </p:nvPr>
        </p:nvSpPr>
        <p:spPr>
          <a:xfrm>
            <a:off x="15850347" y="3998730"/>
            <a:ext cx="4198200" cy="41982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ig Image Placeholder">
  <p:cSld name="2_Big Image Placeholder">
    <p:spTree>
      <p:nvGrpSpPr>
        <p:cNvPr id="131" name="Shape 131"/>
        <p:cNvGrpSpPr/>
        <p:nvPr/>
      </p:nvGrpSpPr>
      <p:grpSpPr>
        <a:xfrm>
          <a:off x="0" y="0"/>
          <a:ext cx="0" cy="0"/>
          <a:chOff x="0" y="0"/>
          <a:chExt cx="0" cy="0"/>
        </a:xfrm>
      </p:grpSpPr>
      <p:sp>
        <p:nvSpPr>
          <p:cNvPr id="132" name="Google Shape;132;p72"/>
          <p:cNvSpPr/>
          <p:nvPr>
            <p:ph idx="2" type="pic"/>
          </p:nvPr>
        </p:nvSpPr>
        <p:spPr>
          <a:xfrm>
            <a:off x="5519499" y="7524479"/>
            <a:ext cx="4572000" cy="42894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33" name="Google Shape;133;p72"/>
          <p:cNvSpPr/>
          <p:nvPr>
            <p:ph idx="3" type="pic"/>
          </p:nvPr>
        </p:nvSpPr>
        <p:spPr>
          <a:xfrm>
            <a:off x="19805650" y="7524479"/>
            <a:ext cx="4572000" cy="42894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34" name="Google Shape;134;p72"/>
          <p:cNvSpPr/>
          <p:nvPr>
            <p:ph idx="4" type="pic"/>
          </p:nvPr>
        </p:nvSpPr>
        <p:spPr>
          <a:xfrm>
            <a:off x="15018002" y="2995414"/>
            <a:ext cx="4572000" cy="42894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35" name="Google Shape;135;p72"/>
          <p:cNvSpPr/>
          <p:nvPr>
            <p:ph idx="5" type="pic"/>
          </p:nvPr>
        </p:nvSpPr>
        <p:spPr>
          <a:xfrm>
            <a:off x="19805650" y="2995414"/>
            <a:ext cx="4572000" cy="42894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36" name="Google Shape;136;p72"/>
          <p:cNvSpPr/>
          <p:nvPr>
            <p:ph idx="6" type="pic"/>
          </p:nvPr>
        </p:nvSpPr>
        <p:spPr>
          <a:xfrm>
            <a:off x="10254313" y="2995414"/>
            <a:ext cx="4572000" cy="42894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37" name="Google Shape;137;p72"/>
          <p:cNvSpPr/>
          <p:nvPr>
            <p:ph idx="7" type="pic"/>
          </p:nvPr>
        </p:nvSpPr>
        <p:spPr>
          <a:xfrm>
            <a:off x="10254313" y="7524479"/>
            <a:ext cx="4572000" cy="42894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400"/>
              <a:buFont typeface="Arial"/>
              <a:buNone/>
              <a:defRPr b="0" i="0" sz="2400" u="none" cap="none" strike="noStrike">
                <a:solidFill>
                  <a:schemeClr val="dk1"/>
                </a:solidFill>
                <a:latin typeface="Lato"/>
                <a:ea typeface="Lato"/>
                <a:cs typeface="Lato"/>
                <a:sym typeface="Lato"/>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ig Image Placeholder">
  <p:cSld name="3_Big Image Placeholder">
    <p:spTree>
      <p:nvGrpSpPr>
        <p:cNvPr id="138" name="Shape 138"/>
        <p:cNvGrpSpPr/>
        <p:nvPr/>
      </p:nvGrpSpPr>
      <p:grpSpPr>
        <a:xfrm>
          <a:off x="0" y="0"/>
          <a:ext cx="0" cy="0"/>
          <a:chOff x="0" y="0"/>
          <a:chExt cx="0" cy="0"/>
        </a:xfrm>
      </p:grpSpPr>
      <p:sp>
        <p:nvSpPr>
          <p:cNvPr id="139" name="Google Shape;139;p73"/>
          <p:cNvSpPr/>
          <p:nvPr>
            <p:ph idx="2" type="pic"/>
          </p:nvPr>
        </p:nvSpPr>
        <p:spPr>
          <a:xfrm>
            <a:off x="16072" y="0"/>
            <a:ext cx="12169500" cy="137160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40" name="Google Shape;140;p73"/>
          <p:cNvSpPr/>
          <p:nvPr>
            <p:ph idx="3" type="pic"/>
          </p:nvPr>
        </p:nvSpPr>
        <p:spPr>
          <a:xfrm>
            <a:off x="12185649" y="0"/>
            <a:ext cx="12169500" cy="137160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0" name="Shape 20"/>
        <p:cNvGrpSpPr/>
        <p:nvPr/>
      </p:nvGrpSpPr>
      <p:grpSpPr>
        <a:xfrm>
          <a:off x="0" y="0"/>
          <a:ext cx="0" cy="0"/>
          <a:chOff x="0" y="0"/>
          <a:chExt cx="0" cy="0"/>
        </a:xfrm>
      </p:grpSpPr>
      <p:sp>
        <p:nvSpPr>
          <p:cNvPr id="21" name="Google Shape;21;p46"/>
          <p:cNvSpPr txBox="1"/>
          <p:nvPr>
            <p:ph type="title"/>
          </p:nvPr>
        </p:nvSpPr>
        <p:spPr>
          <a:xfrm>
            <a:off x="2040679" y="3203092"/>
            <a:ext cx="20296200" cy="4929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6000"/>
              <a:buNone/>
              <a:defRPr b="0" i="0" sz="9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6"/>
          <p:cNvSpPr txBox="1"/>
          <p:nvPr>
            <p:ph idx="11" type="ftr"/>
          </p:nvPr>
        </p:nvSpPr>
        <p:spPr>
          <a:xfrm>
            <a:off x="8288401" y="12755880"/>
            <a:ext cx="7801200" cy="6858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23" name="Google Shape;23;p46"/>
          <p:cNvSpPr txBox="1"/>
          <p:nvPr>
            <p:ph idx="10" type="dt"/>
          </p:nvPr>
        </p:nvSpPr>
        <p:spPr>
          <a:xfrm>
            <a:off x="1218882" y="12755880"/>
            <a:ext cx="5606400" cy="68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24" name="Google Shape;24;p46"/>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lvl1pPr indent="0" lvl="0"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1pPr>
            <a:lvl2pPr indent="0" lvl="1"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2pPr>
            <a:lvl3pPr indent="0" lvl="2"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3pPr>
            <a:lvl4pPr indent="0" lvl="3"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4pPr>
            <a:lvl5pPr indent="0" lvl="4"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5pPr>
            <a:lvl6pPr indent="0" lvl="5"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6pPr>
            <a:lvl7pPr indent="0" lvl="6"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7pPr>
            <a:lvl8pPr indent="0" lvl="7"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8pPr>
            <a:lvl9pPr indent="0" lvl="8"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9pPr>
          </a:lstStyle>
          <a:p>
            <a:pPr indent="0" lvl="0" marL="6350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ig Image Placeholder">
  <p:cSld name="4_Big Image Placeholder">
    <p:spTree>
      <p:nvGrpSpPr>
        <p:cNvPr id="141" name="Shape 141"/>
        <p:cNvGrpSpPr/>
        <p:nvPr/>
      </p:nvGrpSpPr>
      <p:grpSpPr>
        <a:xfrm>
          <a:off x="0" y="0"/>
          <a:ext cx="0" cy="0"/>
          <a:chOff x="0" y="0"/>
          <a:chExt cx="0" cy="0"/>
        </a:xfrm>
      </p:grpSpPr>
      <p:sp>
        <p:nvSpPr>
          <p:cNvPr id="142" name="Google Shape;142;p74"/>
          <p:cNvSpPr/>
          <p:nvPr>
            <p:ph idx="2" type="pic"/>
          </p:nvPr>
        </p:nvSpPr>
        <p:spPr>
          <a:xfrm>
            <a:off x="1748622" y="3048000"/>
            <a:ext cx="6710400" cy="80718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43" name="Google Shape;143;p74"/>
          <p:cNvSpPr/>
          <p:nvPr>
            <p:ph idx="3" type="pic"/>
          </p:nvPr>
        </p:nvSpPr>
        <p:spPr>
          <a:xfrm>
            <a:off x="8933425" y="3048000"/>
            <a:ext cx="6710400" cy="80718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44" name="Google Shape;144;p74"/>
          <p:cNvSpPr/>
          <p:nvPr>
            <p:ph idx="4" type="pic"/>
          </p:nvPr>
        </p:nvSpPr>
        <p:spPr>
          <a:xfrm>
            <a:off x="16115233" y="3048000"/>
            <a:ext cx="6710400" cy="80718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ig Image Placeholder">
  <p:cSld name="5_Big Image Placeholder">
    <p:spTree>
      <p:nvGrpSpPr>
        <p:cNvPr id="145" name="Shape 145"/>
        <p:cNvGrpSpPr/>
        <p:nvPr/>
      </p:nvGrpSpPr>
      <p:grpSpPr>
        <a:xfrm>
          <a:off x="0" y="0"/>
          <a:ext cx="0" cy="0"/>
          <a:chOff x="0" y="0"/>
          <a:chExt cx="0" cy="0"/>
        </a:xfrm>
      </p:grpSpPr>
      <p:sp>
        <p:nvSpPr>
          <p:cNvPr id="146" name="Google Shape;146;p75"/>
          <p:cNvSpPr/>
          <p:nvPr>
            <p:ph idx="2" type="pic"/>
          </p:nvPr>
        </p:nvSpPr>
        <p:spPr>
          <a:xfrm>
            <a:off x="1541463" y="2997200"/>
            <a:ext cx="5172600" cy="85854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47" name="Google Shape;147;p75"/>
          <p:cNvSpPr/>
          <p:nvPr>
            <p:ph idx="3" type="pic"/>
          </p:nvPr>
        </p:nvSpPr>
        <p:spPr>
          <a:xfrm>
            <a:off x="6919220" y="2997200"/>
            <a:ext cx="5172600" cy="85854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48" name="Google Shape;148;p75"/>
          <p:cNvSpPr/>
          <p:nvPr>
            <p:ph idx="4" type="pic"/>
          </p:nvPr>
        </p:nvSpPr>
        <p:spPr>
          <a:xfrm>
            <a:off x="12301786" y="2997200"/>
            <a:ext cx="5172600" cy="85854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49" name="Google Shape;149;p75"/>
          <p:cNvSpPr/>
          <p:nvPr>
            <p:ph idx="5" type="pic"/>
          </p:nvPr>
        </p:nvSpPr>
        <p:spPr>
          <a:xfrm>
            <a:off x="17679544" y="2997200"/>
            <a:ext cx="5172600" cy="85854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ortfolio One">
  <p:cSld name="1_Portfolio One">
    <p:spTree>
      <p:nvGrpSpPr>
        <p:cNvPr id="150" name="Shape 150"/>
        <p:cNvGrpSpPr/>
        <p:nvPr/>
      </p:nvGrpSpPr>
      <p:grpSpPr>
        <a:xfrm>
          <a:off x="0" y="0"/>
          <a:ext cx="0" cy="0"/>
          <a:chOff x="0" y="0"/>
          <a:chExt cx="0" cy="0"/>
        </a:xfrm>
      </p:grpSpPr>
      <p:sp>
        <p:nvSpPr>
          <p:cNvPr id="151" name="Google Shape;151;p76"/>
          <p:cNvSpPr/>
          <p:nvPr>
            <p:ph idx="2" type="pic"/>
          </p:nvPr>
        </p:nvSpPr>
        <p:spPr>
          <a:xfrm>
            <a:off x="1541463" y="3876416"/>
            <a:ext cx="3164700" cy="31626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52" name="Google Shape;152;p76"/>
          <p:cNvSpPr/>
          <p:nvPr>
            <p:ph idx="3" type="pic"/>
          </p:nvPr>
        </p:nvSpPr>
        <p:spPr>
          <a:xfrm>
            <a:off x="5020747" y="3876416"/>
            <a:ext cx="3164700" cy="31626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53" name="Google Shape;153;p76"/>
          <p:cNvSpPr/>
          <p:nvPr>
            <p:ph idx="4" type="pic"/>
          </p:nvPr>
        </p:nvSpPr>
        <p:spPr>
          <a:xfrm>
            <a:off x="1541463" y="7333107"/>
            <a:ext cx="3164700" cy="31626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54" name="Google Shape;154;p76"/>
          <p:cNvSpPr/>
          <p:nvPr>
            <p:ph idx="5" type="pic"/>
          </p:nvPr>
        </p:nvSpPr>
        <p:spPr>
          <a:xfrm>
            <a:off x="5020747" y="7333107"/>
            <a:ext cx="3164700" cy="31626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55" name="Google Shape;155;p76"/>
          <p:cNvSpPr/>
          <p:nvPr>
            <p:ph idx="6" type="pic"/>
          </p:nvPr>
        </p:nvSpPr>
        <p:spPr>
          <a:xfrm>
            <a:off x="16207956" y="3876416"/>
            <a:ext cx="3164700" cy="31626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56" name="Google Shape;156;p76"/>
          <p:cNvSpPr/>
          <p:nvPr>
            <p:ph idx="7" type="pic"/>
          </p:nvPr>
        </p:nvSpPr>
        <p:spPr>
          <a:xfrm>
            <a:off x="19687241" y="3876416"/>
            <a:ext cx="3164700" cy="31626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57" name="Google Shape;157;p76"/>
          <p:cNvSpPr/>
          <p:nvPr>
            <p:ph idx="8" type="pic"/>
          </p:nvPr>
        </p:nvSpPr>
        <p:spPr>
          <a:xfrm>
            <a:off x="16207956" y="7333107"/>
            <a:ext cx="3164700" cy="31626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58" name="Google Shape;158;p76"/>
          <p:cNvSpPr/>
          <p:nvPr>
            <p:ph idx="9" type="pic"/>
          </p:nvPr>
        </p:nvSpPr>
        <p:spPr>
          <a:xfrm>
            <a:off x="19687241" y="7333107"/>
            <a:ext cx="3164700" cy="3162600"/>
          </a:xfrm>
          <a:prstGeom prst="rect">
            <a:avLst/>
          </a:prstGeom>
          <a:noFill/>
          <a:ln>
            <a:noFill/>
          </a:ln>
        </p:spPr>
        <p:txBody>
          <a:bodyPr anchorCtr="0" anchor="t" bIns="91375" lIns="182825" spcFirstLastPara="1" rIns="182825" wrap="square" tIns="91375">
            <a:noAutofit/>
          </a:bodyPr>
          <a:lstStyle>
            <a:lvl1pPr lvl="0" marR="0" rtl="0" algn="l">
              <a:lnSpc>
                <a:spcPct val="90000"/>
              </a:lnSpc>
              <a:spcBef>
                <a:spcPts val="2000"/>
              </a:spcBef>
              <a:spcAft>
                <a:spcPts val="0"/>
              </a:spcAft>
              <a:buClr>
                <a:schemeClr val="dk2"/>
              </a:buClr>
              <a:buSzPts val="3600"/>
              <a:buFont typeface="Arial"/>
              <a:buNone/>
              <a:defRPr b="0" i="0" sz="3600" u="none" cap="none" strike="noStrike">
                <a:solidFill>
                  <a:schemeClr val="dk2"/>
                </a:solidFill>
                <a:latin typeface="Lato Light"/>
                <a:ea typeface="Lato Light"/>
                <a:cs typeface="Lato Light"/>
                <a:sym typeface="Lato Light"/>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159" name="Shape 159"/>
        <p:cNvGrpSpPr/>
        <p:nvPr/>
      </p:nvGrpSpPr>
      <p:grpSpPr>
        <a:xfrm>
          <a:off x="0" y="0"/>
          <a:ext cx="0" cy="0"/>
          <a:chOff x="0" y="0"/>
          <a:chExt cx="0" cy="0"/>
        </a:xfrm>
      </p:grpSpPr>
      <p:sp>
        <p:nvSpPr>
          <p:cNvPr id="160" name="Google Shape;160;p77"/>
          <p:cNvSpPr txBox="1"/>
          <p:nvPr>
            <p:ph type="ctrTitle"/>
          </p:nvPr>
        </p:nvSpPr>
        <p:spPr>
          <a:xfrm>
            <a:off x="3047206" y="2244726"/>
            <a:ext cx="18283200" cy="4775400"/>
          </a:xfrm>
          <a:prstGeom prst="rect">
            <a:avLst/>
          </a:prstGeom>
          <a:noFill/>
          <a:ln>
            <a:noFill/>
          </a:ln>
        </p:spPr>
        <p:txBody>
          <a:bodyPr anchorCtr="0" anchor="b" bIns="91375" lIns="182825" spcFirstLastPara="1" rIns="182825" wrap="square" tIns="91375">
            <a:no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77"/>
          <p:cNvSpPr txBox="1"/>
          <p:nvPr>
            <p:ph idx="1" type="subTitle"/>
          </p:nvPr>
        </p:nvSpPr>
        <p:spPr>
          <a:xfrm>
            <a:off x="3047206" y="7204076"/>
            <a:ext cx="18283200" cy="3311400"/>
          </a:xfrm>
          <a:prstGeom prst="rect">
            <a:avLst/>
          </a:prstGeom>
          <a:noFill/>
          <a:ln>
            <a:noFill/>
          </a:ln>
        </p:spPr>
        <p:txBody>
          <a:bodyPr anchorCtr="0" anchor="t" bIns="91375" lIns="182825" spcFirstLastPara="1" rIns="182825" wrap="square" tIns="91375">
            <a:no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162" name="Google Shape;162;p77"/>
          <p:cNvSpPr txBox="1"/>
          <p:nvPr>
            <p:ph idx="10" type="dt"/>
          </p:nvPr>
        </p:nvSpPr>
        <p:spPr>
          <a:xfrm>
            <a:off x="1675963" y="12712700"/>
            <a:ext cx="5484900" cy="730200"/>
          </a:xfrm>
          <a:prstGeom prst="rect">
            <a:avLst/>
          </a:prstGeom>
          <a:noFill/>
          <a:ln>
            <a:noFill/>
          </a:ln>
        </p:spPr>
        <p:txBody>
          <a:bodyPr anchorCtr="0" anchor="ctr" bIns="91375" lIns="182825" spcFirstLastPara="1" rIns="182825" wrap="square" tIns="91375">
            <a:no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63" name="Google Shape;163;p77"/>
          <p:cNvSpPr txBox="1"/>
          <p:nvPr>
            <p:ph idx="11" type="ftr"/>
          </p:nvPr>
        </p:nvSpPr>
        <p:spPr>
          <a:xfrm>
            <a:off x="8075097" y="12712700"/>
            <a:ext cx="8227500" cy="730200"/>
          </a:xfrm>
          <a:prstGeom prst="rect">
            <a:avLst/>
          </a:prstGeom>
          <a:noFill/>
          <a:ln>
            <a:noFill/>
          </a:ln>
        </p:spPr>
        <p:txBody>
          <a:bodyPr anchorCtr="0" anchor="ctr" bIns="91375" lIns="182825" spcFirstLastPara="1" rIns="182825" wrap="square" tIns="9137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64" name="Google Shape;164;p77"/>
          <p:cNvSpPr txBox="1"/>
          <p:nvPr>
            <p:ph idx="12" type="sldNum"/>
          </p:nvPr>
        </p:nvSpPr>
        <p:spPr>
          <a:xfrm>
            <a:off x="17216716" y="12712700"/>
            <a:ext cx="5484900" cy="730200"/>
          </a:xfrm>
          <a:prstGeom prst="rect">
            <a:avLst/>
          </a:prstGeom>
          <a:noFill/>
          <a:ln>
            <a:noFill/>
          </a:ln>
        </p:spPr>
        <p:txBody>
          <a:bodyPr anchorCtr="0" anchor="ctr" bIns="91375" lIns="182825" spcFirstLastPara="1" rIns="182825" wrap="square" tIns="91375">
            <a:noAutofit/>
          </a:bodyPr>
          <a:lstStyle>
            <a:lvl1pPr indent="0" lvl="0"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168" name="Shape 168"/>
        <p:cNvGrpSpPr/>
        <p:nvPr/>
      </p:nvGrpSpPr>
      <p:grpSpPr>
        <a:xfrm>
          <a:off x="0" y="0"/>
          <a:ext cx="0" cy="0"/>
          <a:chOff x="0" y="0"/>
          <a:chExt cx="0" cy="0"/>
        </a:xfrm>
      </p:grpSpPr>
      <p:pic>
        <p:nvPicPr>
          <p:cNvPr id="169" name="Google Shape;169;g13ea65bfa2e_0_148"/>
          <p:cNvPicPr preferRelativeResize="0"/>
          <p:nvPr/>
        </p:nvPicPr>
        <p:blipFill rotWithShape="1">
          <a:blip r:embed="rId2">
            <a:alphaModFix/>
          </a:blip>
          <a:srcRect b="0" l="0" r="0" t="0"/>
          <a:stretch/>
        </p:blipFill>
        <p:spPr>
          <a:xfrm>
            <a:off x="29435" y="0"/>
            <a:ext cx="24318783" cy="13712425"/>
          </a:xfrm>
          <a:prstGeom prst="rect">
            <a:avLst/>
          </a:prstGeom>
          <a:noFill/>
          <a:ln>
            <a:noFill/>
          </a:ln>
        </p:spPr>
      </p:pic>
      <p:sp>
        <p:nvSpPr>
          <p:cNvPr id="170" name="Google Shape;170;g13ea65bfa2e_0_148"/>
          <p:cNvSpPr txBox="1"/>
          <p:nvPr>
            <p:ph type="ctrTitle"/>
          </p:nvPr>
        </p:nvSpPr>
        <p:spPr>
          <a:xfrm>
            <a:off x="1891241" y="2825117"/>
            <a:ext cx="11357700" cy="5402400"/>
          </a:xfrm>
          <a:prstGeom prst="rect">
            <a:avLst/>
          </a:prstGeom>
          <a:noFill/>
          <a:ln>
            <a:noFill/>
          </a:ln>
        </p:spPr>
        <p:txBody>
          <a:bodyPr anchorCtr="0" anchor="ctr" bIns="243750" lIns="243750" spcFirstLastPara="1" rIns="243750" wrap="square" tIns="243750">
            <a:noAutofit/>
          </a:bodyPr>
          <a:lstStyle>
            <a:lvl1pPr lvl="0" rtl="0" algn="ctr">
              <a:lnSpc>
                <a:spcPct val="100000"/>
              </a:lnSpc>
              <a:spcBef>
                <a:spcPts val="0"/>
              </a:spcBef>
              <a:spcAft>
                <a:spcPts val="0"/>
              </a:spcAft>
              <a:buSzPts val="13900"/>
              <a:buNone/>
              <a:defRPr sz="12300">
                <a:solidFill>
                  <a:schemeClr val="lt1"/>
                </a:solidFill>
              </a:defRPr>
            </a:lvl1pPr>
            <a:lvl2pPr lvl="1" rtl="0" algn="ctr">
              <a:lnSpc>
                <a:spcPct val="100000"/>
              </a:lnSpc>
              <a:spcBef>
                <a:spcPts val="0"/>
              </a:spcBef>
              <a:spcAft>
                <a:spcPts val="0"/>
              </a:spcAft>
              <a:buSzPts val="13900"/>
              <a:buNone/>
              <a:defRPr sz="13900"/>
            </a:lvl2pPr>
            <a:lvl3pPr lvl="2" rtl="0" algn="ctr">
              <a:lnSpc>
                <a:spcPct val="100000"/>
              </a:lnSpc>
              <a:spcBef>
                <a:spcPts val="0"/>
              </a:spcBef>
              <a:spcAft>
                <a:spcPts val="0"/>
              </a:spcAft>
              <a:buSzPts val="13900"/>
              <a:buNone/>
              <a:defRPr sz="13900"/>
            </a:lvl3pPr>
            <a:lvl4pPr lvl="3" rtl="0" algn="ctr">
              <a:lnSpc>
                <a:spcPct val="100000"/>
              </a:lnSpc>
              <a:spcBef>
                <a:spcPts val="0"/>
              </a:spcBef>
              <a:spcAft>
                <a:spcPts val="0"/>
              </a:spcAft>
              <a:buSzPts val="13900"/>
              <a:buNone/>
              <a:defRPr sz="13900"/>
            </a:lvl4pPr>
            <a:lvl5pPr lvl="4" rtl="0" algn="ctr">
              <a:lnSpc>
                <a:spcPct val="100000"/>
              </a:lnSpc>
              <a:spcBef>
                <a:spcPts val="0"/>
              </a:spcBef>
              <a:spcAft>
                <a:spcPts val="0"/>
              </a:spcAft>
              <a:buSzPts val="13900"/>
              <a:buNone/>
              <a:defRPr sz="13900"/>
            </a:lvl5pPr>
            <a:lvl6pPr lvl="5" rtl="0" algn="ctr">
              <a:lnSpc>
                <a:spcPct val="100000"/>
              </a:lnSpc>
              <a:spcBef>
                <a:spcPts val="0"/>
              </a:spcBef>
              <a:spcAft>
                <a:spcPts val="0"/>
              </a:spcAft>
              <a:buSzPts val="13900"/>
              <a:buNone/>
              <a:defRPr sz="13900"/>
            </a:lvl6pPr>
            <a:lvl7pPr lvl="6" rtl="0" algn="ctr">
              <a:lnSpc>
                <a:spcPct val="100000"/>
              </a:lnSpc>
              <a:spcBef>
                <a:spcPts val="0"/>
              </a:spcBef>
              <a:spcAft>
                <a:spcPts val="0"/>
              </a:spcAft>
              <a:buSzPts val="13900"/>
              <a:buNone/>
              <a:defRPr sz="13900"/>
            </a:lvl7pPr>
            <a:lvl8pPr lvl="7" rtl="0" algn="ctr">
              <a:lnSpc>
                <a:spcPct val="100000"/>
              </a:lnSpc>
              <a:spcBef>
                <a:spcPts val="0"/>
              </a:spcBef>
              <a:spcAft>
                <a:spcPts val="0"/>
              </a:spcAft>
              <a:buSzPts val="13900"/>
              <a:buNone/>
              <a:defRPr sz="13900"/>
            </a:lvl8pPr>
            <a:lvl9pPr lvl="8" rtl="0" algn="ctr">
              <a:lnSpc>
                <a:spcPct val="100000"/>
              </a:lnSpc>
              <a:spcBef>
                <a:spcPts val="0"/>
              </a:spcBef>
              <a:spcAft>
                <a:spcPts val="0"/>
              </a:spcAft>
              <a:buSzPts val="13900"/>
              <a:buNone/>
              <a:defRPr sz="13900"/>
            </a:lvl9pPr>
          </a:lstStyle>
          <a:p/>
        </p:txBody>
      </p:sp>
      <p:sp>
        <p:nvSpPr>
          <p:cNvPr id="171" name="Google Shape;171;g13ea65bfa2e_0_148"/>
          <p:cNvSpPr txBox="1"/>
          <p:nvPr>
            <p:ph idx="1" type="subTitle"/>
          </p:nvPr>
        </p:nvSpPr>
        <p:spPr>
          <a:xfrm>
            <a:off x="2426301" y="8732221"/>
            <a:ext cx="10287600" cy="2113500"/>
          </a:xfrm>
          <a:prstGeom prst="rect">
            <a:avLst/>
          </a:prstGeom>
          <a:noFill/>
          <a:ln>
            <a:noFill/>
          </a:ln>
        </p:spPr>
        <p:txBody>
          <a:bodyPr anchorCtr="0" anchor="ctr" bIns="243750" lIns="243750" spcFirstLastPara="1" rIns="243750" wrap="square" tIns="243750">
            <a:noAutofit/>
          </a:bodyPr>
          <a:lstStyle>
            <a:lvl1pPr lvl="0" rtl="0" algn="ctr">
              <a:lnSpc>
                <a:spcPct val="100000"/>
              </a:lnSpc>
              <a:spcBef>
                <a:spcPts val="0"/>
              </a:spcBef>
              <a:spcAft>
                <a:spcPts val="0"/>
              </a:spcAft>
              <a:buSzPts val="7500"/>
              <a:buNone/>
              <a:defRPr sz="5900">
                <a:solidFill>
                  <a:schemeClr val="lt1"/>
                </a:solidFill>
              </a:defRPr>
            </a:lvl1pPr>
            <a:lvl2pPr lvl="1" rtl="0" algn="ctr">
              <a:lnSpc>
                <a:spcPct val="100000"/>
              </a:lnSpc>
              <a:spcBef>
                <a:spcPts val="0"/>
              </a:spcBef>
              <a:spcAft>
                <a:spcPts val="0"/>
              </a:spcAft>
              <a:buSzPts val="7500"/>
              <a:buNone/>
              <a:defRPr sz="7500"/>
            </a:lvl2pPr>
            <a:lvl3pPr lvl="2" rtl="0" algn="ctr">
              <a:lnSpc>
                <a:spcPct val="100000"/>
              </a:lnSpc>
              <a:spcBef>
                <a:spcPts val="0"/>
              </a:spcBef>
              <a:spcAft>
                <a:spcPts val="0"/>
              </a:spcAft>
              <a:buSzPts val="7500"/>
              <a:buNone/>
              <a:defRPr sz="7500"/>
            </a:lvl3pPr>
            <a:lvl4pPr lvl="3" rtl="0" algn="ctr">
              <a:lnSpc>
                <a:spcPct val="100000"/>
              </a:lnSpc>
              <a:spcBef>
                <a:spcPts val="0"/>
              </a:spcBef>
              <a:spcAft>
                <a:spcPts val="0"/>
              </a:spcAft>
              <a:buSzPts val="7500"/>
              <a:buNone/>
              <a:defRPr sz="7500"/>
            </a:lvl4pPr>
            <a:lvl5pPr lvl="4" rtl="0" algn="ctr">
              <a:lnSpc>
                <a:spcPct val="100000"/>
              </a:lnSpc>
              <a:spcBef>
                <a:spcPts val="0"/>
              </a:spcBef>
              <a:spcAft>
                <a:spcPts val="0"/>
              </a:spcAft>
              <a:buSzPts val="7500"/>
              <a:buNone/>
              <a:defRPr sz="7500"/>
            </a:lvl5pPr>
            <a:lvl6pPr lvl="5" rtl="0" algn="ctr">
              <a:lnSpc>
                <a:spcPct val="100000"/>
              </a:lnSpc>
              <a:spcBef>
                <a:spcPts val="0"/>
              </a:spcBef>
              <a:spcAft>
                <a:spcPts val="0"/>
              </a:spcAft>
              <a:buSzPts val="7500"/>
              <a:buNone/>
              <a:defRPr sz="7500"/>
            </a:lvl6pPr>
            <a:lvl7pPr lvl="6" rtl="0" algn="ctr">
              <a:lnSpc>
                <a:spcPct val="100000"/>
              </a:lnSpc>
              <a:spcBef>
                <a:spcPts val="0"/>
              </a:spcBef>
              <a:spcAft>
                <a:spcPts val="0"/>
              </a:spcAft>
              <a:buSzPts val="7500"/>
              <a:buNone/>
              <a:defRPr sz="7500"/>
            </a:lvl7pPr>
            <a:lvl8pPr lvl="7" rtl="0" algn="ctr">
              <a:lnSpc>
                <a:spcPct val="100000"/>
              </a:lnSpc>
              <a:spcBef>
                <a:spcPts val="0"/>
              </a:spcBef>
              <a:spcAft>
                <a:spcPts val="0"/>
              </a:spcAft>
              <a:buSzPts val="7500"/>
              <a:buNone/>
              <a:defRPr sz="7500"/>
            </a:lvl8pPr>
            <a:lvl9pPr lvl="8" rtl="0" algn="ctr">
              <a:lnSpc>
                <a:spcPct val="100000"/>
              </a:lnSpc>
              <a:spcBef>
                <a:spcPts val="0"/>
              </a:spcBef>
              <a:spcAft>
                <a:spcPts val="0"/>
              </a:spcAft>
              <a:buSzPts val="7500"/>
              <a:buNone/>
              <a:defRPr sz="75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2" name="Shape 172"/>
        <p:cNvGrpSpPr/>
        <p:nvPr/>
      </p:nvGrpSpPr>
      <p:grpSpPr>
        <a:xfrm>
          <a:off x="0" y="0"/>
          <a:ext cx="0" cy="0"/>
          <a:chOff x="0" y="0"/>
          <a:chExt cx="0" cy="0"/>
        </a:xfrm>
      </p:grpSpPr>
      <p:sp>
        <p:nvSpPr>
          <p:cNvPr id="173" name="Google Shape;173;g13ea65bfa2e_0_152"/>
          <p:cNvSpPr txBox="1"/>
          <p:nvPr>
            <p:ph type="title"/>
          </p:nvPr>
        </p:nvSpPr>
        <p:spPr>
          <a:xfrm>
            <a:off x="1901438" y="1186733"/>
            <a:ext cx="20574600" cy="1527300"/>
          </a:xfrm>
          <a:prstGeom prst="rect">
            <a:avLst/>
          </a:prstGeom>
          <a:noFill/>
          <a:ln>
            <a:noFill/>
          </a:ln>
        </p:spPr>
        <p:txBody>
          <a:bodyPr anchorCtr="0" anchor="ctr" bIns="243750" lIns="243750" spcFirstLastPara="1" rIns="243750" wrap="square" tIns="243750">
            <a:noAutofit/>
          </a:bodyPr>
          <a:lstStyle>
            <a:lvl1pPr lvl="0" rtl="0" algn="l">
              <a:lnSpc>
                <a:spcPct val="100000"/>
              </a:lnSpc>
              <a:spcBef>
                <a:spcPts val="0"/>
              </a:spcBef>
              <a:spcAft>
                <a:spcPts val="0"/>
              </a:spcAft>
              <a:buSzPts val="7500"/>
              <a:buNone/>
              <a:defRPr/>
            </a:lvl1pPr>
            <a:lvl2pPr lvl="1" rtl="0" algn="l">
              <a:lnSpc>
                <a:spcPct val="100000"/>
              </a:lnSpc>
              <a:spcBef>
                <a:spcPts val="0"/>
              </a:spcBef>
              <a:spcAft>
                <a:spcPts val="0"/>
              </a:spcAft>
              <a:buSzPts val="7500"/>
              <a:buNone/>
              <a:defRPr/>
            </a:lvl2pPr>
            <a:lvl3pPr lvl="2" rtl="0" algn="l">
              <a:lnSpc>
                <a:spcPct val="100000"/>
              </a:lnSpc>
              <a:spcBef>
                <a:spcPts val="0"/>
              </a:spcBef>
              <a:spcAft>
                <a:spcPts val="0"/>
              </a:spcAft>
              <a:buSzPts val="7500"/>
              <a:buNone/>
              <a:defRPr/>
            </a:lvl3pPr>
            <a:lvl4pPr lvl="3" rtl="0" algn="l">
              <a:lnSpc>
                <a:spcPct val="100000"/>
              </a:lnSpc>
              <a:spcBef>
                <a:spcPts val="0"/>
              </a:spcBef>
              <a:spcAft>
                <a:spcPts val="0"/>
              </a:spcAft>
              <a:buSzPts val="7500"/>
              <a:buNone/>
              <a:defRPr/>
            </a:lvl4pPr>
            <a:lvl5pPr lvl="4" rtl="0" algn="l">
              <a:lnSpc>
                <a:spcPct val="100000"/>
              </a:lnSpc>
              <a:spcBef>
                <a:spcPts val="0"/>
              </a:spcBef>
              <a:spcAft>
                <a:spcPts val="0"/>
              </a:spcAft>
              <a:buSzPts val="7500"/>
              <a:buNone/>
              <a:defRPr/>
            </a:lvl5pPr>
            <a:lvl6pPr lvl="5" rtl="0" algn="l">
              <a:lnSpc>
                <a:spcPct val="100000"/>
              </a:lnSpc>
              <a:spcBef>
                <a:spcPts val="0"/>
              </a:spcBef>
              <a:spcAft>
                <a:spcPts val="0"/>
              </a:spcAft>
              <a:buSzPts val="7500"/>
              <a:buNone/>
              <a:defRPr/>
            </a:lvl6pPr>
            <a:lvl7pPr lvl="6" rtl="0" algn="l">
              <a:lnSpc>
                <a:spcPct val="100000"/>
              </a:lnSpc>
              <a:spcBef>
                <a:spcPts val="0"/>
              </a:spcBef>
              <a:spcAft>
                <a:spcPts val="0"/>
              </a:spcAft>
              <a:buSzPts val="7500"/>
              <a:buNone/>
              <a:defRPr/>
            </a:lvl7pPr>
            <a:lvl8pPr lvl="7" rtl="0" algn="l">
              <a:lnSpc>
                <a:spcPct val="100000"/>
              </a:lnSpc>
              <a:spcBef>
                <a:spcPts val="0"/>
              </a:spcBef>
              <a:spcAft>
                <a:spcPts val="0"/>
              </a:spcAft>
              <a:buSzPts val="7500"/>
              <a:buNone/>
              <a:defRPr/>
            </a:lvl8pPr>
            <a:lvl9pPr lvl="8" rtl="0" algn="l">
              <a:lnSpc>
                <a:spcPct val="100000"/>
              </a:lnSpc>
              <a:spcBef>
                <a:spcPts val="0"/>
              </a:spcBef>
              <a:spcAft>
                <a:spcPts val="0"/>
              </a:spcAft>
              <a:buSzPts val="7500"/>
              <a:buNone/>
              <a:defRPr/>
            </a:lvl9pPr>
          </a:lstStyle>
          <a:p/>
        </p:txBody>
      </p:sp>
      <p:sp>
        <p:nvSpPr>
          <p:cNvPr id="174" name="Google Shape;174;g13ea65bfa2e_0_152"/>
          <p:cNvSpPr txBox="1"/>
          <p:nvPr>
            <p:ph idx="12" type="sldNum"/>
          </p:nvPr>
        </p:nvSpPr>
        <p:spPr>
          <a:xfrm>
            <a:off x="638391" y="12367203"/>
            <a:ext cx="633300" cy="560700"/>
          </a:xfrm>
          <a:prstGeom prst="rect">
            <a:avLst/>
          </a:prstGeom>
          <a:noFill/>
          <a:ln>
            <a:noFill/>
          </a:ln>
        </p:spPr>
        <p:txBody>
          <a:bodyPr anchorCtr="0" anchor="ctr" bIns="243750" lIns="0" spcFirstLastPara="1" rIns="0" wrap="square" tIns="243750">
            <a:noAutofit/>
          </a:bodyPr>
          <a:lstStyle>
            <a:lvl1pPr indent="0" lvl="0"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1pPr>
            <a:lvl2pPr indent="0" lvl="1"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2pPr>
            <a:lvl3pPr indent="0" lvl="2"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3pPr>
            <a:lvl4pPr indent="0" lvl="3"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4pPr>
            <a:lvl5pPr indent="0" lvl="4"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5pPr>
            <a:lvl6pPr indent="0" lvl="5"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6pPr>
            <a:lvl7pPr indent="0" lvl="6"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7pPr>
            <a:lvl8pPr indent="0" lvl="7"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8pPr>
            <a:lvl9pPr indent="0" lvl="8"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9pPr>
          </a:lstStyle>
          <a:p>
            <a:pPr indent="0" lvl="0" marL="0" rtl="0" algn="ctr">
              <a:spcBef>
                <a:spcPts val="0"/>
              </a:spcBef>
              <a:spcAft>
                <a:spcPts val="0"/>
              </a:spcAft>
              <a:buNone/>
            </a:pPr>
            <a:fld id="{00000000-1234-1234-1234-123412341234}" type="slidenum">
              <a:rPr lang="en-US"/>
              <a:t>‹#›</a:t>
            </a:fld>
            <a:endParaRPr/>
          </a:p>
        </p:txBody>
      </p:sp>
      <p:cxnSp>
        <p:nvCxnSpPr>
          <p:cNvPr id="175" name="Google Shape;175;g13ea65bfa2e_0_152"/>
          <p:cNvCxnSpPr/>
          <p:nvPr/>
        </p:nvCxnSpPr>
        <p:spPr>
          <a:xfrm>
            <a:off x="-34991" y="12647600"/>
            <a:ext cx="639900" cy="0"/>
          </a:xfrm>
          <a:prstGeom prst="straightConnector1">
            <a:avLst/>
          </a:prstGeom>
          <a:noFill/>
          <a:ln cap="flat" cmpd="sng" w="19050">
            <a:solidFill>
              <a:srgbClr val="0F85C7"/>
            </a:solidFill>
            <a:prstDash val="solid"/>
            <a:round/>
            <a:headEnd len="sm" w="sm" type="none"/>
            <a:tailEnd len="sm" w="sm" type="none"/>
          </a:ln>
        </p:spPr>
      </p:cxnSp>
      <p:pic>
        <p:nvPicPr>
          <p:cNvPr id="176" name="Google Shape;176;g13ea65bfa2e_0_152"/>
          <p:cNvPicPr preferRelativeResize="0"/>
          <p:nvPr/>
        </p:nvPicPr>
        <p:blipFill rotWithShape="1">
          <a:blip r:embed="rId2">
            <a:alphaModFix/>
          </a:blip>
          <a:srcRect b="0" l="0" r="0" t="0"/>
          <a:stretch/>
        </p:blipFill>
        <p:spPr>
          <a:xfrm rot="5400000">
            <a:off x="-5707880" y="5710432"/>
            <a:ext cx="12169063" cy="71399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7" name="Shape 177"/>
        <p:cNvGrpSpPr/>
        <p:nvPr/>
      </p:nvGrpSpPr>
      <p:grpSpPr>
        <a:xfrm>
          <a:off x="0" y="0"/>
          <a:ext cx="0" cy="0"/>
          <a:chOff x="0" y="0"/>
          <a:chExt cx="0" cy="0"/>
        </a:xfrm>
      </p:grpSpPr>
      <p:sp>
        <p:nvSpPr>
          <p:cNvPr id="178" name="Google Shape;178;g13ea65bfa2e_0_157"/>
          <p:cNvSpPr txBox="1"/>
          <p:nvPr>
            <p:ph idx="1" type="body"/>
          </p:nvPr>
        </p:nvSpPr>
        <p:spPr>
          <a:xfrm>
            <a:off x="2528941" y="3796000"/>
            <a:ext cx="9134400" cy="7990500"/>
          </a:xfrm>
          <a:prstGeom prst="rect">
            <a:avLst/>
          </a:prstGeom>
          <a:noFill/>
          <a:ln>
            <a:noFill/>
          </a:ln>
        </p:spPr>
        <p:txBody>
          <a:bodyPr anchorCtr="0" anchor="ctr" bIns="243750" lIns="243750" spcFirstLastPara="1" rIns="243750" wrap="square" tIns="243750">
            <a:noAutofit/>
          </a:bodyPr>
          <a:lstStyle>
            <a:lvl1pPr indent="-533400" lvl="0" marL="457200" rtl="0" algn="l">
              <a:lnSpc>
                <a:spcPct val="100000"/>
              </a:lnSpc>
              <a:spcBef>
                <a:spcPts val="0"/>
              </a:spcBef>
              <a:spcAft>
                <a:spcPts val="0"/>
              </a:spcAft>
              <a:buSzPts val="4800"/>
              <a:buAutoNum type="arabicPeriod"/>
              <a:defRPr/>
            </a:lvl1pPr>
            <a:lvl2pPr indent="-463550" lvl="1" marL="914400" rtl="0" algn="l">
              <a:lnSpc>
                <a:spcPct val="100000"/>
              </a:lnSpc>
              <a:spcBef>
                <a:spcPts val="0"/>
              </a:spcBef>
              <a:spcAft>
                <a:spcPts val="0"/>
              </a:spcAft>
              <a:buSzPts val="3700"/>
              <a:buAutoNum type="alphaLcPeriod"/>
              <a:defRPr/>
            </a:lvl2pPr>
            <a:lvl3pPr indent="-463550" lvl="2" marL="1371600" rtl="0" algn="l">
              <a:lnSpc>
                <a:spcPct val="100000"/>
              </a:lnSpc>
              <a:spcBef>
                <a:spcPts val="0"/>
              </a:spcBef>
              <a:spcAft>
                <a:spcPts val="0"/>
              </a:spcAft>
              <a:buSzPts val="3700"/>
              <a:buAutoNum type="romanLcPeriod"/>
              <a:defRPr/>
            </a:lvl3pPr>
            <a:lvl4pPr indent="-463550" lvl="3" marL="1828800" rtl="0" algn="l">
              <a:lnSpc>
                <a:spcPct val="100000"/>
              </a:lnSpc>
              <a:spcBef>
                <a:spcPts val="0"/>
              </a:spcBef>
              <a:spcAft>
                <a:spcPts val="0"/>
              </a:spcAft>
              <a:buSzPts val="3700"/>
              <a:buAutoNum type="arabicPeriod"/>
              <a:defRPr/>
            </a:lvl4pPr>
            <a:lvl5pPr indent="-463550" lvl="4" marL="2286000" rtl="0" algn="l">
              <a:lnSpc>
                <a:spcPct val="100000"/>
              </a:lnSpc>
              <a:spcBef>
                <a:spcPts val="0"/>
              </a:spcBef>
              <a:spcAft>
                <a:spcPts val="0"/>
              </a:spcAft>
              <a:buSzPts val="3700"/>
              <a:buAutoNum type="alphaLcPeriod"/>
              <a:defRPr/>
            </a:lvl5pPr>
            <a:lvl6pPr indent="-463550" lvl="5" marL="2743200" rtl="0" algn="l">
              <a:lnSpc>
                <a:spcPct val="100000"/>
              </a:lnSpc>
              <a:spcBef>
                <a:spcPts val="0"/>
              </a:spcBef>
              <a:spcAft>
                <a:spcPts val="0"/>
              </a:spcAft>
              <a:buSzPts val="3700"/>
              <a:buAutoNum type="romanLcPeriod"/>
              <a:defRPr/>
            </a:lvl6pPr>
            <a:lvl7pPr indent="-463550" lvl="6" marL="3200400" rtl="0" algn="l">
              <a:lnSpc>
                <a:spcPct val="100000"/>
              </a:lnSpc>
              <a:spcBef>
                <a:spcPts val="0"/>
              </a:spcBef>
              <a:spcAft>
                <a:spcPts val="0"/>
              </a:spcAft>
              <a:buSzPts val="3700"/>
              <a:buAutoNum type="arabicPeriod"/>
              <a:defRPr/>
            </a:lvl7pPr>
            <a:lvl8pPr indent="-463550" lvl="7" marL="3657600" rtl="0" algn="l">
              <a:lnSpc>
                <a:spcPct val="100000"/>
              </a:lnSpc>
              <a:spcBef>
                <a:spcPts val="0"/>
              </a:spcBef>
              <a:spcAft>
                <a:spcPts val="0"/>
              </a:spcAft>
              <a:buSzPts val="3700"/>
              <a:buAutoNum type="alphaLcPeriod"/>
              <a:defRPr/>
            </a:lvl8pPr>
            <a:lvl9pPr indent="-463550" lvl="8" marL="4114800" rtl="0" algn="l">
              <a:lnSpc>
                <a:spcPct val="100000"/>
              </a:lnSpc>
              <a:spcBef>
                <a:spcPts val="0"/>
              </a:spcBef>
              <a:spcAft>
                <a:spcPts val="0"/>
              </a:spcAft>
              <a:buSzPts val="3700"/>
              <a:buAutoNum type="romanLcPeriod"/>
              <a:defRPr/>
            </a:lvl9pPr>
          </a:lstStyle>
          <a:p/>
        </p:txBody>
      </p:sp>
      <p:sp>
        <p:nvSpPr>
          <p:cNvPr id="179" name="Google Shape;179;g13ea65bfa2e_0_157"/>
          <p:cNvSpPr txBox="1"/>
          <p:nvPr>
            <p:ph type="title"/>
          </p:nvPr>
        </p:nvSpPr>
        <p:spPr>
          <a:xfrm>
            <a:off x="1901438" y="1186733"/>
            <a:ext cx="20574600" cy="1527300"/>
          </a:xfrm>
          <a:prstGeom prst="rect">
            <a:avLst/>
          </a:prstGeom>
          <a:noFill/>
          <a:ln>
            <a:noFill/>
          </a:ln>
        </p:spPr>
        <p:txBody>
          <a:bodyPr anchorCtr="0" anchor="ctr" bIns="243750" lIns="243750" spcFirstLastPara="1" rIns="243750" wrap="square" tIns="243750">
            <a:noAutofit/>
          </a:bodyPr>
          <a:lstStyle>
            <a:lvl1pPr lvl="0" rtl="0" algn="l">
              <a:lnSpc>
                <a:spcPct val="100000"/>
              </a:lnSpc>
              <a:spcBef>
                <a:spcPts val="0"/>
              </a:spcBef>
              <a:spcAft>
                <a:spcPts val="0"/>
              </a:spcAft>
              <a:buSzPts val="7500"/>
              <a:buNone/>
              <a:defRPr/>
            </a:lvl1pPr>
            <a:lvl2pPr lvl="1" rtl="0" algn="l">
              <a:lnSpc>
                <a:spcPct val="100000"/>
              </a:lnSpc>
              <a:spcBef>
                <a:spcPts val="0"/>
              </a:spcBef>
              <a:spcAft>
                <a:spcPts val="0"/>
              </a:spcAft>
              <a:buSzPts val="7500"/>
              <a:buNone/>
              <a:defRPr/>
            </a:lvl2pPr>
            <a:lvl3pPr lvl="2" rtl="0" algn="l">
              <a:lnSpc>
                <a:spcPct val="100000"/>
              </a:lnSpc>
              <a:spcBef>
                <a:spcPts val="0"/>
              </a:spcBef>
              <a:spcAft>
                <a:spcPts val="0"/>
              </a:spcAft>
              <a:buSzPts val="7500"/>
              <a:buNone/>
              <a:defRPr/>
            </a:lvl3pPr>
            <a:lvl4pPr lvl="3" rtl="0" algn="l">
              <a:lnSpc>
                <a:spcPct val="100000"/>
              </a:lnSpc>
              <a:spcBef>
                <a:spcPts val="0"/>
              </a:spcBef>
              <a:spcAft>
                <a:spcPts val="0"/>
              </a:spcAft>
              <a:buSzPts val="7500"/>
              <a:buNone/>
              <a:defRPr/>
            </a:lvl4pPr>
            <a:lvl5pPr lvl="4" rtl="0" algn="l">
              <a:lnSpc>
                <a:spcPct val="100000"/>
              </a:lnSpc>
              <a:spcBef>
                <a:spcPts val="0"/>
              </a:spcBef>
              <a:spcAft>
                <a:spcPts val="0"/>
              </a:spcAft>
              <a:buSzPts val="7500"/>
              <a:buNone/>
              <a:defRPr/>
            </a:lvl5pPr>
            <a:lvl6pPr lvl="5" rtl="0" algn="l">
              <a:lnSpc>
                <a:spcPct val="100000"/>
              </a:lnSpc>
              <a:spcBef>
                <a:spcPts val="0"/>
              </a:spcBef>
              <a:spcAft>
                <a:spcPts val="0"/>
              </a:spcAft>
              <a:buSzPts val="7500"/>
              <a:buNone/>
              <a:defRPr/>
            </a:lvl6pPr>
            <a:lvl7pPr lvl="6" rtl="0" algn="l">
              <a:lnSpc>
                <a:spcPct val="100000"/>
              </a:lnSpc>
              <a:spcBef>
                <a:spcPts val="0"/>
              </a:spcBef>
              <a:spcAft>
                <a:spcPts val="0"/>
              </a:spcAft>
              <a:buSzPts val="7500"/>
              <a:buNone/>
              <a:defRPr/>
            </a:lvl7pPr>
            <a:lvl8pPr lvl="7" rtl="0" algn="l">
              <a:lnSpc>
                <a:spcPct val="100000"/>
              </a:lnSpc>
              <a:spcBef>
                <a:spcPts val="0"/>
              </a:spcBef>
              <a:spcAft>
                <a:spcPts val="0"/>
              </a:spcAft>
              <a:buSzPts val="7500"/>
              <a:buNone/>
              <a:defRPr/>
            </a:lvl8pPr>
            <a:lvl9pPr lvl="8" rtl="0" algn="l">
              <a:lnSpc>
                <a:spcPct val="100000"/>
              </a:lnSpc>
              <a:spcBef>
                <a:spcPts val="0"/>
              </a:spcBef>
              <a:spcAft>
                <a:spcPts val="0"/>
              </a:spcAft>
              <a:buSzPts val="7500"/>
              <a:buNone/>
              <a:defRPr/>
            </a:lvl9pPr>
          </a:lstStyle>
          <a:p/>
        </p:txBody>
      </p:sp>
      <p:sp>
        <p:nvSpPr>
          <p:cNvPr id="180" name="Google Shape;180;g13ea65bfa2e_0_157"/>
          <p:cNvSpPr txBox="1"/>
          <p:nvPr>
            <p:ph idx="12" type="sldNum"/>
          </p:nvPr>
        </p:nvSpPr>
        <p:spPr>
          <a:xfrm>
            <a:off x="638391" y="12367203"/>
            <a:ext cx="633300" cy="560700"/>
          </a:xfrm>
          <a:prstGeom prst="rect">
            <a:avLst/>
          </a:prstGeom>
          <a:noFill/>
          <a:ln>
            <a:noFill/>
          </a:ln>
        </p:spPr>
        <p:txBody>
          <a:bodyPr anchorCtr="0" anchor="ctr" bIns="243750" lIns="0" spcFirstLastPara="1" rIns="0" wrap="square" tIns="243750">
            <a:noAutofit/>
          </a:bodyPr>
          <a:lstStyle>
            <a:lvl1pPr indent="0" lvl="0"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1pPr>
            <a:lvl2pPr indent="0" lvl="1"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2pPr>
            <a:lvl3pPr indent="0" lvl="2"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3pPr>
            <a:lvl4pPr indent="0" lvl="3"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4pPr>
            <a:lvl5pPr indent="0" lvl="4"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5pPr>
            <a:lvl6pPr indent="0" lvl="5"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6pPr>
            <a:lvl7pPr indent="0" lvl="6"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7pPr>
            <a:lvl8pPr indent="0" lvl="7"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8pPr>
            <a:lvl9pPr indent="0" lvl="8"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9pPr>
          </a:lstStyle>
          <a:p>
            <a:pPr indent="0" lvl="0" marL="0" rtl="0" algn="ctr">
              <a:spcBef>
                <a:spcPts val="0"/>
              </a:spcBef>
              <a:spcAft>
                <a:spcPts val="0"/>
              </a:spcAft>
              <a:buNone/>
            </a:pPr>
            <a:fld id="{00000000-1234-1234-1234-123412341234}" type="slidenum">
              <a:rPr lang="en-US"/>
              <a:t>‹#›</a:t>
            </a:fld>
            <a:endParaRPr/>
          </a:p>
        </p:txBody>
      </p:sp>
      <p:cxnSp>
        <p:nvCxnSpPr>
          <p:cNvPr id="181" name="Google Shape;181;g13ea65bfa2e_0_157"/>
          <p:cNvCxnSpPr/>
          <p:nvPr/>
        </p:nvCxnSpPr>
        <p:spPr>
          <a:xfrm>
            <a:off x="-34991" y="12647600"/>
            <a:ext cx="639900" cy="0"/>
          </a:xfrm>
          <a:prstGeom prst="straightConnector1">
            <a:avLst/>
          </a:prstGeom>
          <a:noFill/>
          <a:ln cap="flat" cmpd="sng" w="19050">
            <a:solidFill>
              <a:schemeClr val="lt1"/>
            </a:solidFill>
            <a:prstDash val="solid"/>
            <a:round/>
            <a:headEnd len="sm" w="sm" type="none"/>
            <a:tailEnd len="sm" w="sm" type="none"/>
          </a:ln>
        </p:spPr>
      </p:cxnSp>
      <p:pic>
        <p:nvPicPr>
          <p:cNvPr id="182" name="Google Shape;182;g13ea65bfa2e_0_157"/>
          <p:cNvPicPr preferRelativeResize="0"/>
          <p:nvPr/>
        </p:nvPicPr>
        <p:blipFill rotWithShape="1">
          <a:blip r:embed="rId2">
            <a:alphaModFix/>
          </a:blip>
          <a:srcRect b="0" l="0" r="0" t="0"/>
          <a:stretch/>
        </p:blipFill>
        <p:spPr>
          <a:xfrm rot="5400000">
            <a:off x="-5707880" y="5710432"/>
            <a:ext cx="12169063" cy="71399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bg>
      <p:bgPr>
        <a:solidFill>
          <a:schemeClr val="lt1"/>
        </a:solidFill>
      </p:bgPr>
    </p:bg>
    <p:spTree>
      <p:nvGrpSpPr>
        <p:cNvPr id="183" name="Shape 183"/>
        <p:cNvGrpSpPr/>
        <p:nvPr/>
      </p:nvGrpSpPr>
      <p:grpSpPr>
        <a:xfrm>
          <a:off x="0" y="0"/>
          <a:ext cx="0" cy="0"/>
          <a:chOff x="0" y="0"/>
          <a:chExt cx="0" cy="0"/>
        </a:xfrm>
      </p:grpSpPr>
      <p:pic>
        <p:nvPicPr>
          <p:cNvPr id="184" name="Google Shape;184;g13ea65bfa2e_0_163"/>
          <p:cNvPicPr preferRelativeResize="0"/>
          <p:nvPr/>
        </p:nvPicPr>
        <p:blipFill rotWithShape="1">
          <a:blip r:embed="rId2">
            <a:alphaModFix/>
          </a:blip>
          <a:srcRect b="0" l="0" r="0" t="0"/>
          <a:stretch/>
        </p:blipFill>
        <p:spPr>
          <a:xfrm>
            <a:off x="2698" y="0"/>
            <a:ext cx="24372257" cy="13712433"/>
          </a:xfrm>
          <a:prstGeom prst="rect">
            <a:avLst/>
          </a:prstGeom>
          <a:noFill/>
          <a:ln>
            <a:noFill/>
          </a:ln>
        </p:spPr>
      </p:pic>
      <p:sp>
        <p:nvSpPr>
          <p:cNvPr id="185" name="Google Shape;185;g13ea65bfa2e_0_163"/>
          <p:cNvSpPr txBox="1"/>
          <p:nvPr>
            <p:ph idx="12" type="sldNum"/>
          </p:nvPr>
        </p:nvSpPr>
        <p:spPr>
          <a:xfrm>
            <a:off x="638391" y="12367203"/>
            <a:ext cx="633300" cy="560700"/>
          </a:xfrm>
          <a:prstGeom prst="rect">
            <a:avLst/>
          </a:prstGeom>
          <a:noFill/>
          <a:ln>
            <a:noFill/>
          </a:ln>
        </p:spPr>
        <p:txBody>
          <a:bodyPr anchorCtr="0" anchor="ctr" bIns="243750" lIns="0" spcFirstLastPara="1" rIns="0" wrap="square" tIns="243750">
            <a:noAutofit/>
          </a:bodyPr>
          <a:lstStyle>
            <a:lvl1pPr indent="0" lvl="0"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1pPr>
            <a:lvl2pPr indent="0" lvl="1"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2pPr>
            <a:lvl3pPr indent="0" lvl="2"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3pPr>
            <a:lvl4pPr indent="0" lvl="3"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4pPr>
            <a:lvl5pPr indent="0" lvl="4"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5pPr>
            <a:lvl6pPr indent="0" lvl="5"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6pPr>
            <a:lvl7pPr indent="0" lvl="6"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7pPr>
            <a:lvl8pPr indent="0" lvl="7"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8pPr>
            <a:lvl9pPr indent="0" lvl="8" marL="0" marR="0" rtl="0" algn="ctr">
              <a:lnSpc>
                <a:spcPct val="100000"/>
              </a:lnSpc>
              <a:spcBef>
                <a:spcPts val="0"/>
              </a:spcBef>
              <a:spcAft>
                <a:spcPts val="0"/>
              </a:spcAft>
              <a:buClr>
                <a:srgbClr val="000000"/>
              </a:buClr>
              <a:buSzPts val="3200"/>
              <a:buFont typeface="Arial"/>
              <a:buNone/>
              <a:defRPr b="0" i="0" sz="3200" u="none" cap="none" strike="noStrike">
                <a:solidFill>
                  <a:schemeClr val="lt1"/>
                </a:solidFill>
                <a:latin typeface="Exo Thin"/>
                <a:ea typeface="Exo Thin"/>
                <a:cs typeface="Exo Thin"/>
                <a:sym typeface="Exo Thin"/>
              </a:defRPr>
            </a:lvl9pPr>
          </a:lstStyle>
          <a:p>
            <a:pPr indent="0" lvl="0" marL="0" rtl="0" algn="ctr">
              <a:spcBef>
                <a:spcPts val="0"/>
              </a:spcBef>
              <a:spcAft>
                <a:spcPts val="0"/>
              </a:spcAft>
              <a:buNone/>
            </a:pPr>
            <a:fld id="{00000000-1234-1234-1234-123412341234}" type="slidenum">
              <a:rPr lang="en-US"/>
              <a:t>‹#›</a:t>
            </a:fld>
            <a:endParaRPr/>
          </a:p>
        </p:txBody>
      </p:sp>
      <p:cxnSp>
        <p:nvCxnSpPr>
          <p:cNvPr id="186" name="Google Shape;186;g13ea65bfa2e_0_163"/>
          <p:cNvCxnSpPr/>
          <p:nvPr/>
        </p:nvCxnSpPr>
        <p:spPr>
          <a:xfrm>
            <a:off x="-34991" y="12647600"/>
            <a:ext cx="6399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2">
    <p:bg>
      <p:bgPr>
        <a:solidFill>
          <a:schemeClr val="lt1"/>
        </a:solidFill>
      </p:bgPr>
    </p:bg>
    <p:spTree>
      <p:nvGrpSpPr>
        <p:cNvPr id="187" name="Shape 187"/>
        <p:cNvGrpSpPr/>
        <p:nvPr/>
      </p:nvGrpSpPr>
      <p:grpSpPr>
        <a:xfrm>
          <a:off x="0" y="0"/>
          <a:ext cx="0" cy="0"/>
          <a:chOff x="0" y="0"/>
          <a:chExt cx="0" cy="0"/>
        </a:xfrm>
      </p:grpSpPr>
      <p:pic>
        <p:nvPicPr>
          <p:cNvPr id="188" name="Google Shape;188;g13ea65bfa2e_0_167"/>
          <p:cNvPicPr preferRelativeResize="0"/>
          <p:nvPr/>
        </p:nvPicPr>
        <p:blipFill rotWithShape="1">
          <a:blip r:embed="rId2">
            <a:alphaModFix/>
          </a:blip>
          <a:srcRect b="0" l="0" r="0" t="0"/>
          <a:stretch/>
        </p:blipFill>
        <p:spPr>
          <a:xfrm flipH="1">
            <a:off x="2692" y="0"/>
            <a:ext cx="24372257" cy="13712433"/>
          </a:xfrm>
          <a:prstGeom prst="rect">
            <a:avLst/>
          </a:prstGeom>
          <a:noFill/>
          <a:ln>
            <a:noFill/>
          </a:ln>
        </p:spPr>
      </p:pic>
      <p:sp>
        <p:nvSpPr>
          <p:cNvPr id="189" name="Google Shape;189;g13ea65bfa2e_0_167"/>
          <p:cNvSpPr txBox="1"/>
          <p:nvPr>
            <p:ph idx="12" type="sldNum"/>
          </p:nvPr>
        </p:nvSpPr>
        <p:spPr>
          <a:xfrm>
            <a:off x="638391" y="12367203"/>
            <a:ext cx="633300" cy="560700"/>
          </a:xfrm>
          <a:prstGeom prst="rect">
            <a:avLst/>
          </a:prstGeom>
          <a:noFill/>
          <a:ln>
            <a:noFill/>
          </a:ln>
        </p:spPr>
        <p:txBody>
          <a:bodyPr anchorCtr="0" anchor="ctr" bIns="243750" lIns="0" spcFirstLastPara="1" rIns="0" wrap="square" tIns="243750">
            <a:noAutofit/>
          </a:bodyPr>
          <a:lstStyle>
            <a:lvl1pPr indent="0" lvl="0" marL="0" marR="0" rtl="0" algn="ctr">
              <a:lnSpc>
                <a:spcPct val="100000"/>
              </a:lnSpc>
              <a:spcBef>
                <a:spcPts val="0"/>
              </a:spcBef>
              <a:spcAft>
                <a:spcPts val="0"/>
              </a:spcAft>
              <a:buClr>
                <a:srgbClr val="000000"/>
              </a:buClr>
              <a:buSzPts val="3200"/>
              <a:buFont typeface="Arial"/>
              <a:buNone/>
              <a:defRPr b="0" i="0" sz="3200" u="none" cap="none" strike="noStrike">
                <a:solidFill>
                  <a:srgbClr val="00ADEF"/>
                </a:solidFill>
                <a:latin typeface="Exo Thin"/>
                <a:ea typeface="Exo Thin"/>
                <a:cs typeface="Exo Thin"/>
                <a:sym typeface="Exo Thin"/>
              </a:defRPr>
            </a:lvl1pPr>
            <a:lvl2pPr indent="0" lvl="1" marL="0" marR="0" rtl="0" algn="ctr">
              <a:lnSpc>
                <a:spcPct val="100000"/>
              </a:lnSpc>
              <a:spcBef>
                <a:spcPts val="0"/>
              </a:spcBef>
              <a:spcAft>
                <a:spcPts val="0"/>
              </a:spcAft>
              <a:buClr>
                <a:srgbClr val="000000"/>
              </a:buClr>
              <a:buSzPts val="3200"/>
              <a:buFont typeface="Arial"/>
              <a:buNone/>
              <a:defRPr b="0" i="0" sz="3200" u="none" cap="none" strike="noStrike">
                <a:solidFill>
                  <a:srgbClr val="00ADEF"/>
                </a:solidFill>
                <a:latin typeface="Exo Thin"/>
                <a:ea typeface="Exo Thin"/>
                <a:cs typeface="Exo Thin"/>
                <a:sym typeface="Exo Thin"/>
              </a:defRPr>
            </a:lvl2pPr>
            <a:lvl3pPr indent="0" lvl="2" marL="0" marR="0" rtl="0" algn="ctr">
              <a:lnSpc>
                <a:spcPct val="100000"/>
              </a:lnSpc>
              <a:spcBef>
                <a:spcPts val="0"/>
              </a:spcBef>
              <a:spcAft>
                <a:spcPts val="0"/>
              </a:spcAft>
              <a:buClr>
                <a:srgbClr val="000000"/>
              </a:buClr>
              <a:buSzPts val="3200"/>
              <a:buFont typeface="Arial"/>
              <a:buNone/>
              <a:defRPr b="0" i="0" sz="3200" u="none" cap="none" strike="noStrike">
                <a:solidFill>
                  <a:srgbClr val="00ADEF"/>
                </a:solidFill>
                <a:latin typeface="Exo Thin"/>
                <a:ea typeface="Exo Thin"/>
                <a:cs typeface="Exo Thin"/>
                <a:sym typeface="Exo Thin"/>
              </a:defRPr>
            </a:lvl3pPr>
            <a:lvl4pPr indent="0" lvl="3" marL="0" marR="0" rtl="0" algn="ctr">
              <a:lnSpc>
                <a:spcPct val="100000"/>
              </a:lnSpc>
              <a:spcBef>
                <a:spcPts val="0"/>
              </a:spcBef>
              <a:spcAft>
                <a:spcPts val="0"/>
              </a:spcAft>
              <a:buClr>
                <a:srgbClr val="000000"/>
              </a:buClr>
              <a:buSzPts val="3200"/>
              <a:buFont typeface="Arial"/>
              <a:buNone/>
              <a:defRPr b="0" i="0" sz="3200" u="none" cap="none" strike="noStrike">
                <a:solidFill>
                  <a:srgbClr val="00ADEF"/>
                </a:solidFill>
                <a:latin typeface="Exo Thin"/>
                <a:ea typeface="Exo Thin"/>
                <a:cs typeface="Exo Thin"/>
                <a:sym typeface="Exo Thin"/>
              </a:defRPr>
            </a:lvl4pPr>
            <a:lvl5pPr indent="0" lvl="4" marL="0" marR="0" rtl="0" algn="ctr">
              <a:lnSpc>
                <a:spcPct val="100000"/>
              </a:lnSpc>
              <a:spcBef>
                <a:spcPts val="0"/>
              </a:spcBef>
              <a:spcAft>
                <a:spcPts val="0"/>
              </a:spcAft>
              <a:buClr>
                <a:srgbClr val="000000"/>
              </a:buClr>
              <a:buSzPts val="3200"/>
              <a:buFont typeface="Arial"/>
              <a:buNone/>
              <a:defRPr b="0" i="0" sz="3200" u="none" cap="none" strike="noStrike">
                <a:solidFill>
                  <a:srgbClr val="00ADEF"/>
                </a:solidFill>
                <a:latin typeface="Exo Thin"/>
                <a:ea typeface="Exo Thin"/>
                <a:cs typeface="Exo Thin"/>
                <a:sym typeface="Exo Thin"/>
              </a:defRPr>
            </a:lvl5pPr>
            <a:lvl6pPr indent="0" lvl="5" marL="0" marR="0" rtl="0" algn="ctr">
              <a:lnSpc>
                <a:spcPct val="100000"/>
              </a:lnSpc>
              <a:spcBef>
                <a:spcPts val="0"/>
              </a:spcBef>
              <a:spcAft>
                <a:spcPts val="0"/>
              </a:spcAft>
              <a:buClr>
                <a:srgbClr val="000000"/>
              </a:buClr>
              <a:buSzPts val="3200"/>
              <a:buFont typeface="Arial"/>
              <a:buNone/>
              <a:defRPr b="0" i="0" sz="3200" u="none" cap="none" strike="noStrike">
                <a:solidFill>
                  <a:srgbClr val="00ADEF"/>
                </a:solidFill>
                <a:latin typeface="Exo Thin"/>
                <a:ea typeface="Exo Thin"/>
                <a:cs typeface="Exo Thin"/>
                <a:sym typeface="Exo Thin"/>
              </a:defRPr>
            </a:lvl6pPr>
            <a:lvl7pPr indent="0" lvl="6" marL="0" marR="0" rtl="0" algn="ctr">
              <a:lnSpc>
                <a:spcPct val="100000"/>
              </a:lnSpc>
              <a:spcBef>
                <a:spcPts val="0"/>
              </a:spcBef>
              <a:spcAft>
                <a:spcPts val="0"/>
              </a:spcAft>
              <a:buClr>
                <a:srgbClr val="000000"/>
              </a:buClr>
              <a:buSzPts val="3200"/>
              <a:buFont typeface="Arial"/>
              <a:buNone/>
              <a:defRPr b="0" i="0" sz="3200" u="none" cap="none" strike="noStrike">
                <a:solidFill>
                  <a:srgbClr val="00ADEF"/>
                </a:solidFill>
                <a:latin typeface="Exo Thin"/>
                <a:ea typeface="Exo Thin"/>
                <a:cs typeface="Exo Thin"/>
                <a:sym typeface="Exo Thin"/>
              </a:defRPr>
            </a:lvl7pPr>
            <a:lvl8pPr indent="0" lvl="7" marL="0" marR="0" rtl="0" algn="ctr">
              <a:lnSpc>
                <a:spcPct val="100000"/>
              </a:lnSpc>
              <a:spcBef>
                <a:spcPts val="0"/>
              </a:spcBef>
              <a:spcAft>
                <a:spcPts val="0"/>
              </a:spcAft>
              <a:buClr>
                <a:srgbClr val="000000"/>
              </a:buClr>
              <a:buSzPts val="3200"/>
              <a:buFont typeface="Arial"/>
              <a:buNone/>
              <a:defRPr b="0" i="0" sz="3200" u="none" cap="none" strike="noStrike">
                <a:solidFill>
                  <a:srgbClr val="00ADEF"/>
                </a:solidFill>
                <a:latin typeface="Exo Thin"/>
                <a:ea typeface="Exo Thin"/>
                <a:cs typeface="Exo Thin"/>
                <a:sym typeface="Exo Thin"/>
              </a:defRPr>
            </a:lvl8pPr>
            <a:lvl9pPr indent="0" lvl="8" marL="0" marR="0" rtl="0" algn="ctr">
              <a:lnSpc>
                <a:spcPct val="100000"/>
              </a:lnSpc>
              <a:spcBef>
                <a:spcPts val="0"/>
              </a:spcBef>
              <a:spcAft>
                <a:spcPts val="0"/>
              </a:spcAft>
              <a:buClr>
                <a:srgbClr val="000000"/>
              </a:buClr>
              <a:buSzPts val="3200"/>
              <a:buFont typeface="Arial"/>
              <a:buNone/>
              <a:defRPr b="0" i="0" sz="3200" u="none" cap="none" strike="noStrike">
                <a:solidFill>
                  <a:srgbClr val="00ADEF"/>
                </a:solidFill>
                <a:latin typeface="Exo Thin"/>
                <a:ea typeface="Exo Thin"/>
                <a:cs typeface="Exo Thin"/>
                <a:sym typeface="Exo Thin"/>
              </a:defRPr>
            </a:lvl9pPr>
          </a:lstStyle>
          <a:p>
            <a:pPr indent="0" lvl="0" marL="0" rtl="0" algn="ctr">
              <a:spcBef>
                <a:spcPts val="0"/>
              </a:spcBef>
              <a:spcAft>
                <a:spcPts val="0"/>
              </a:spcAft>
              <a:buNone/>
            </a:pPr>
            <a:fld id="{00000000-1234-1234-1234-123412341234}" type="slidenum">
              <a:rPr lang="en-US"/>
              <a:t>‹#›</a:t>
            </a:fld>
            <a:endParaRPr/>
          </a:p>
        </p:txBody>
      </p:sp>
      <p:cxnSp>
        <p:nvCxnSpPr>
          <p:cNvPr id="190" name="Google Shape;190;g13ea65bfa2e_0_167"/>
          <p:cNvCxnSpPr/>
          <p:nvPr/>
        </p:nvCxnSpPr>
        <p:spPr>
          <a:xfrm>
            <a:off x="-34991" y="12647600"/>
            <a:ext cx="639900" cy="0"/>
          </a:xfrm>
          <a:prstGeom prst="straightConnector1">
            <a:avLst/>
          </a:prstGeom>
          <a:noFill/>
          <a:ln cap="flat" cmpd="sng" w="19050">
            <a:solidFill>
              <a:srgbClr val="00ADEF"/>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2">
    <p:bg>
      <p:bgPr>
        <a:solidFill>
          <a:schemeClr val="dk1"/>
        </a:solidFill>
      </p:bgPr>
    </p:bg>
    <p:spTree>
      <p:nvGrpSpPr>
        <p:cNvPr id="191" name="Shape 191"/>
        <p:cNvGrpSpPr/>
        <p:nvPr/>
      </p:nvGrpSpPr>
      <p:grpSpPr>
        <a:xfrm>
          <a:off x="0" y="0"/>
          <a:ext cx="0" cy="0"/>
          <a:chOff x="0" y="0"/>
          <a:chExt cx="0" cy="0"/>
        </a:xfrm>
      </p:grpSpPr>
      <p:sp>
        <p:nvSpPr>
          <p:cNvPr id="192" name="Google Shape;192;g13ea65bfa2e_0_171"/>
          <p:cNvSpPr txBox="1"/>
          <p:nvPr>
            <p:ph type="ctrTitle"/>
          </p:nvPr>
        </p:nvSpPr>
        <p:spPr>
          <a:xfrm>
            <a:off x="1891241" y="2825117"/>
            <a:ext cx="11357700" cy="5402400"/>
          </a:xfrm>
          <a:prstGeom prst="rect">
            <a:avLst/>
          </a:prstGeom>
          <a:noFill/>
          <a:ln>
            <a:noFill/>
          </a:ln>
        </p:spPr>
        <p:txBody>
          <a:bodyPr anchorCtr="0" anchor="ctr" bIns="243750" lIns="243750" spcFirstLastPara="1" rIns="243750" wrap="square" tIns="243750">
            <a:noAutofit/>
          </a:bodyPr>
          <a:lstStyle>
            <a:lvl1pPr lvl="0" rtl="0" algn="ctr">
              <a:lnSpc>
                <a:spcPct val="100000"/>
              </a:lnSpc>
              <a:spcBef>
                <a:spcPts val="0"/>
              </a:spcBef>
              <a:spcAft>
                <a:spcPts val="0"/>
              </a:spcAft>
              <a:buSzPts val="13900"/>
              <a:buNone/>
              <a:defRPr sz="12300">
                <a:solidFill>
                  <a:schemeClr val="lt1"/>
                </a:solidFill>
              </a:defRPr>
            </a:lvl1pPr>
            <a:lvl2pPr lvl="1" rtl="0" algn="ctr">
              <a:lnSpc>
                <a:spcPct val="100000"/>
              </a:lnSpc>
              <a:spcBef>
                <a:spcPts val="0"/>
              </a:spcBef>
              <a:spcAft>
                <a:spcPts val="0"/>
              </a:spcAft>
              <a:buSzPts val="13900"/>
              <a:buNone/>
              <a:defRPr sz="13900"/>
            </a:lvl2pPr>
            <a:lvl3pPr lvl="2" rtl="0" algn="ctr">
              <a:lnSpc>
                <a:spcPct val="100000"/>
              </a:lnSpc>
              <a:spcBef>
                <a:spcPts val="0"/>
              </a:spcBef>
              <a:spcAft>
                <a:spcPts val="0"/>
              </a:spcAft>
              <a:buSzPts val="13900"/>
              <a:buNone/>
              <a:defRPr sz="13900"/>
            </a:lvl3pPr>
            <a:lvl4pPr lvl="3" rtl="0" algn="ctr">
              <a:lnSpc>
                <a:spcPct val="100000"/>
              </a:lnSpc>
              <a:spcBef>
                <a:spcPts val="0"/>
              </a:spcBef>
              <a:spcAft>
                <a:spcPts val="0"/>
              </a:spcAft>
              <a:buSzPts val="13900"/>
              <a:buNone/>
              <a:defRPr sz="13900"/>
            </a:lvl4pPr>
            <a:lvl5pPr lvl="4" rtl="0" algn="ctr">
              <a:lnSpc>
                <a:spcPct val="100000"/>
              </a:lnSpc>
              <a:spcBef>
                <a:spcPts val="0"/>
              </a:spcBef>
              <a:spcAft>
                <a:spcPts val="0"/>
              </a:spcAft>
              <a:buSzPts val="13900"/>
              <a:buNone/>
              <a:defRPr sz="13900"/>
            </a:lvl5pPr>
            <a:lvl6pPr lvl="5" rtl="0" algn="ctr">
              <a:lnSpc>
                <a:spcPct val="100000"/>
              </a:lnSpc>
              <a:spcBef>
                <a:spcPts val="0"/>
              </a:spcBef>
              <a:spcAft>
                <a:spcPts val="0"/>
              </a:spcAft>
              <a:buSzPts val="13900"/>
              <a:buNone/>
              <a:defRPr sz="13900"/>
            </a:lvl6pPr>
            <a:lvl7pPr lvl="6" rtl="0" algn="ctr">
              <a:lnSpc>
                <a:spcPct val="100000"/>
              </a:lnSpc>
              <a:spcBef>
                <a:spcPts val="0"/>
              </a:spcBef>
              <a:spcAft>
                <a:spcPts val="0"/>
              </a:spcAft>
              <a:buSzPts val="13900"/>
              <a:buNone/>
              <a:defRPr sz="13900"/>
            </a:lvl7pPr>
            <a:lvl8pPr lvl="7" rtl="0" algn="ctr">
              <a:lnSpc>
                <a:spcPct val="100000"/>
              </a:lnSpc>
              <a:spcBef>
                <a:spcPts val="0"/>
              </a:spcBef>
              <a:spcAft>
                <a:spcPts val="0"/>
              </a:spcAft>
              <a:buSzPts val="13900"/>
              <a:buNone/>
              <a:defRPr sz="13900"/>
            </a:lvl8pPr>
            <a:lvl9pPr lvl="8" rtl="0" algn="ctr">
              <a:lnSpc>
                <a:spcPct val="100000"/>
              </a:lnSpc>
              <a:spcBef>
                <a:spcPts val="0"/>
              </a:spcBef>
              <a:spcAft>
                <a:spcPts val="0"/>
              </a:spcAft>
              <a:buSzPts val="13900"/>
              <a:buNone/>
              <a:defRPr sz="13900"/>
            </a:lvl9pPr>
          </a:lstStyle>
          <a:p/>
        </p:txBody>
      </p:sp>
      <p:sp>
        <p:nvSpPr>
          <p:cNvPr id="193" name="Google Shape;193;g13ea65bfa2e_0_171"/>
          <p:cNvSpPr txBox="1"/>
          <p:nvPr>
            <p:ph idx="1" type="subTitle"/>
          </p:nvPr>
        </p:nvSpPr>
        <p:spPr>
          <a:xfrm>
            <a:off x="2426301" y="8732221"/>
            <a:ext cx="10287600" cy="2113500"/>
          </a:xfrm>
          <a:prstGeom prst="rect">
            <a:avLst/>
          </a:prstGeom>
          <a:noFill/>
          <a:ln>
            <a:noFill/>
          </a:ln>
        </p:spPr>
        <p:txBody>
          <a:bodyPr anchorCtr="0" anchor="ctr" bIns="243750" lIns="243750" spcFirstLastPara="1" rIns="243750" wrap="square" tIns="243750">
            <a:noAutofit/>
          </a:bodyPr>
          <a:lstStyle>
            <a:lvl1pPr lvl="0" rtl="0" algn="ctr">
              <a:lnSpc>
                <a:spcPct val="100000"/>
              </a:lnSpc>
              <a:spcBef>
                <a:spcPts val="0"/>
              </a:spcBef>
              <a:spcAft>
                <a:spcPts val="0"/>
              </a:spcAft>
              <a:buSzPts val="7500"/>
              <a:buNone/>
              <a:defRPr sz="5900">
                <a:solidFill>
                  <a:schemeClr val="lt1"/>
                </a:solidFill>
              </a:defRPr>
            </a:lvl1pPr>
            <a:lvl2pPr lvl="1" rtl="0" algn="ctr">
              <a:lnSpc>
                <a:spcPct val="100000"/>
              </a:lnSpc>
              <a:spcBef>
                <a:spcPts val="0"/>
              </a:spcBef>
              <a:spcAft>
                <a:spcPts val="0"/>
              </a:spcAft>
              <a:buSzPts val="7500"/>
              <a:buNone/>
              <a:defRPr sz="7500"/>
            </a:lvl2pPr>
            <a:lvl3pPr lvl="2" rtl="0" algn="ctr">
              <a:lnSpc>
                <a:spcPct val="100000"/>
              </a:lnSpc>
              <a:spcBef>
                <a:spcPts val="0"/>
              </a:spcBef>
              <a:spcAft>
                <a:spcPts val="0"/>
              </a:spcAft>
              <a:buSzPts val="7500"/>
              <a:buNone/>
              <a:defRPr sz="7500"/>
            </a:lvl3pPr>
            <a:lvl4pPr lvl="3" rtl="0" algn="ctr">
              <a:lnSpc>
                <a:spcPct val="100000"/>
              </a:lnSpc>
              <a:spcBef>
                <a:spcPts val="0"/>
              </a:spcBef>
              <a:spcAft>
                <a:spcPts val="0"/>
              </a:spcAft>
              <a:buSzPts val="7500"/>
              <a:buNone/>
              <a:defRPr sz="7500"/>
            </a:lvl4pPr>
            <a:lvl5pPr lvl="4" rtl="0" algn="ctr">
              <a:lnSpc>
                <a:spcPct val="100000"/>
              </a:lnSpc>
              <a:spcBef>
                <a:spcPts val="0"/>
              </a:spcBef>
              <a:spcAft>
                <a:spcPts val="0"/>
              </a:spcAft>
              <a:buSzPts val="7500"/>
              <a:buNone/>
              <a:defRPr sz="7500"/>
            </a:lvl5pPr>
            <a:lvl6pPr lvl="5" rtl="0" algn="ctr">
              <a:lnSpc>
                <a:spcPct val="100000"/>
              </a:lnSpc>
              <a:spcBef>
                <a:spcPts val="0"/>
              </a:spcBef>
              <a:spcAft>
                <a:spcPts val="0"/>
              </a:spcAft>
              <a:buSzPts val="7500"/>
              <a:buNone/>
              <a:defRPr sz="7500"/>
            </a:lvl6pPr>
            <a:lvl7pPr lvl="6" rtl="0" algn="ctr">
              <a:lnSpc>
                <a:spcPct val="100000"/>
              </a:lnSpc>
              <a:spcBef>
                <a:spcPts val="0"/>
              </a:spcBef>
              <a:spcAft>
                <a:spcPts val="0"/>
              </a:spcAft>
              <a:buSzPts val="7500"/>
              <a:buNone/>
              <a:defRPr sz="7500"/>
            </a:lvl7pPr>
            <a:lvl8pPr lvl="7" rtl="0" algn="ctr">
              <a:lnSpc>
                <a:spcPct val="100000"/>
              </a:lnSpc>
              <a:spcBef>
                <a:spcPts val="0"/>
              </a:spcBef>
              <a:spcAft>
                <a:spcPts val="0"/>
              </a:spcAft>
              <a:buSzPts val="7500"/>
              <a:buNone/>
              <a:defRPr sz="7500"/>
            </a:lvl8pPr>
            <a:lvl9pPr lvl="8" rtl="0" algn="ctr">
              <a:lnSpc>
                <a:spcPct val="100000"/>
              </a:lnSpc>
              <a:spcBef>
                <a:spcPts val="0"/>
              </a:spcBef>
              <a:spcAft>
                <a:spcPts val="0"/>
              </a:spcAft>
              <a:buSzPts val="7500"/>
              <a:buNone/>
              <a:defRPr sz="75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obj">
  <p:cSld name="OBJECT">
    <p:spTree>
      <p:nvGrpSpPr>
        <p:cNvPr id="25" name="Shape 25"/>
        <p:cNvGrpSpPr/>
        <p:nvPr/>
      </p:nvGrpSpPr>
      <p:grpSpPr>
        <a:xfrm>
          <a:off x="0" y="0"/>
          <a:ext cx="0" cy="0"/>
          <a:chOff x="0" y="0"/>
          <a:chExt cx="0" cy="0"/>
        </a:xfrm>
      </p:grpSpPr>
      <p:sp>
        <p:nvSpPr>
          <p:cNvPr id="26" name="Google Shape;26;p47"/>
          <p:cNvSpPr txBox="1"/>
          <p:nvPr>
            <p:ph type="ctrTitle"/>
          </p:nvPr>
        </p:nvSpPr>
        <p:spPr>
          <a:xfrm>
            <a:off x="2414470" y="3203092"/>
            <a:ext cx="19548600" cy="4929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6000"/>
              <a:buNone/>
              <a:defRPr b="0" i="0" sz="9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7"/>
          <p:cNvSpPr txBox="1"/>
          <p:nvPr>
            <p:ph idx="1" type="subTitle"/>
          </p:nvPr>
        </p:nvSpPr>
        <p:spPr>
          <a:xfrm>
            <a:off x="4011139" y="7788402"/>
            <a:ext cx="16355700" cy="2979600"/>
          </a:xfrm>
          <a:prstGeom prst="rect">
            <a:avLst/>
          </a:prstGeom>
          <a:noFill/>
          <a:ln>
            <a:noFill/>
          </a:ln>
        </p:spPr>
        <p:txBody>
          <a:bodyPr anchorCtr="0" anchor="t" bIns="0" lIns="0" spcFirstLastPara="1" rIns="0" wrap="square" tIns="0">
            <a:noAutofit/>
          </a:bodyPr>
          <a:lstStyle>
            <a:lvl1pPr lvl="0" algn="l">
              <a:lnSpc>
                <a:spcPct val="90000"/>
              </a:lnSpc>
              <a:spcBef>
                <a:spcPts val="2000"/>
              </a:spcBef>
              <a:spcAft>
                <a:spcPts val="0"/>
              </a:spcAft>
              <a:buSzPts val="4800"/>
              <a:buNone/>
              <a:defRPr b="0" i="0" sz="7800">
                <a:solidFill>
                  <a:srgbClr val="888888"/>
                </a:solidFill>
                <a:latin typeface="Arial"/>
                <a:ea typeface="Arial"/>
                <a:cs typeface="Arial"/>
                <a:sym typeface="Arial"/>
              </a:defRPr>
            </a:lvl1pPr>
            <a:lvl2pPr lvl="1" algn="l">
              <a:lnSpc>
                <a:spcPct val="90000"/>
              </a:lnSpc>
              <a:spcBef>
                <a:spcPts val="1000"/>
              </a:spcBef>
              <a:spcAft>
                <a:spcPts val="0"/>
              </a:spcAft>
              <a:buSzPts val="4000"/>
              <a:buNone/>
              <a:defRPr/>
            </a:lvl2pPr>
            <a:lvl3pPr lvl="2" algn="l">
              <a:lnSpc>
                <a:spcPct val="90000"/>
              </a:lnSpc>
              <a:spcBef>
                <a:spcPts val="1000"/>
              </a:spcBef>
              <a:spcAft>
                <a:spcPts val="0"/>
              </a:spcAft>
              <a:buSzPts val="3600"/>
              <a:buNone/>
              <a:defRPr/>
            </a:lvl3pPr>
            <a:lvl4pPr lvl="3" algn="l">
              <a:lnSpc>
                <a:spcPct val="90000"/>
              </a:lnSpc>
              <a:spcBef>
                <a:spcPts val="1000"/>
              </a:spcBef>
              <a:spcAft>
                <a:spcPts val="0"/>
              </a:spcAft>
              <a:buSzPts val="3200"/>
              <a:buNone/>
              <a:defRPr/>
            </a:lvl4pPr>
            <a:lvl5pPr lvl="4" algn="l">
              <a:lnSpc>
                <a:spcPct val="90000"/>
              </a:lnSpc>
              <a:spcBef>
                <a:spcPts val="1000"/>
              </a:spcBef>
              <a:spcAft>
                <a:spcPts val="0"/>
              </a:spcAft>
              <a:buSzPts val="3200"/>
              <a:buNone/>
              <a:defRPr/>
            </a:lvl5pPr>
            <a:lvl6pPr lvl="5" algn="l">
              <a:lnSpc>
                <a:spcPct val="90000"/>
              </a:lnSpc>
              <a:spcBef>
                <a:spcPts val="1000"/>
              </a:spcBef>
              <a:spcAft>
                <a:spcPts val="0"/>
              </a:spcAft>
              <a:buSzPts val="3600"/>
              <a:buNone/>
              <a:defRPr/>
            </a:lvl6pPr>
            <a:lvl7pPr lvl="6" algn="l">
              <a:lnSpc>
                <a:spcPct val="90000"/>
              </a:lnSpc>
              <a:spcBef>
                <a:spcPts val="1000"/>
              </a:spcBef>
              <a:spcAft>
                <a:spcPts val="0"/>
              </a:spcAft>
              <a:buSzPts val="3600"/>
              <a:buNone/>
              <a:defRPr/>
            </a:lvl7pPr>
            <a:lvl8pPr lvl="7" algn="l">
              <a:lnSpc>
                <a:spcPct val="90000"/>
              </a:lnSpc>
              <a:spcBef>
                <a:spcPts val="1000"/>
              </a:spcBef>
              <a:spcAft>
                <a:spcPts val="0"/>
              </a:spcAft>
              <a:buSzPts val="3600"/>
              <a:buNone/>
              <a:defRPr/>
            </a:lvl8pPr>
            <a:lvl9pPr lvl="8" algn="l">
              <a:lnSpc>
                <a:spcPct val="90000"/>
              </a:lnSpc>
              <a:spcBef>
                <a:spcPts val="1000"/>
              </a:spcBef>
              <a:spcAft>
                <a:spcPts val="0"/>
              </a:spcAft>
              <a:buSzPts val="3600"/>
              <a:buNone/>
              <a:defRPr/>
            </a:lvl9pPr>
          </a:lstStyle>
          <a:p/>
        </p:txBody>
      </p:sp>
      <p:sp>
        <p:nvSpPr>
          <p:cNvPr id="28" name="Google Shape;28;p47"/>
          <p:cNvSpPr txBox="1"/>
          <p:nvPr>
            <p:ph idx="11" type="ftr"/>
          </p:nvPr>
        </p:nvSpPr>
        <p:spPr>
          <a:xfrm>
            <a:off x="8288401" y="12755880"/>
            <a:ext cx="7801200" cy="6858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29" name="Google Shape;29;p47"/>
          <p:cNvSpPr txBox="1"/>
          <p:nvPr>
            <p:ph idx="10" type="dt"/>
          </p:nvPr>
        </p:nvSpPr>
        <p:spPr>
          <a:xfrm>
            <a:off x="1218882" y="12755880"/>
            <a:ext cx="5606400" cy="68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30" name="Google Shape;30;p47"/>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lvl1pPr indent="0" lvl="0"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1pPr>
            <a:lvl2pPr indent="0" lvl="1"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2pPr>
            <a:lvl3pPr indent="0" lvl="2"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3pPr>
            <a:lvl4pPr indent="0" lvl="3"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4pPr>
            <a:lvl5pPr indent="0" lvl="4"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5pPr>
            <a:lvl6pPr indent="0" lvl="5"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6pPr>
            <a:lvl7pPr indent="0" lvl="6"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7pPr>
            <a:lvl8pPr indent="0" lvl="7"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8pPr>
            <a:lvl9pPr indent="0" lvl="8"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9pPr>
          </a:lstStyle>
          <a:p>
            <a:pPr indent="0" lvl="0" marL="6350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bg>
      <p:bgPr>
        <a:solidFill>
          <a:schemeClr val="lt1"/>
        </a:solidFill>
      </p:bgPr>
    </p:bg>
    <p:spTree>
      <p:nvGrpSpPr>
        <p:cNvPr id="194" name="Shape 194"/>
        <p:cNvGrpSpPr/>
        <p:nvPr/>
      </p:nvGrpSpPr>
      <p:grpSpPr>
        <a:xfrm>
          <a:off x="0" y="0"/>
          <a:ext cx="0" cy="0"/>
          <a:chOff x="0" y="0"/>
          <a:chExt cx="0" cy="0"/>
        </a:xfrm>
      </p:grpSpPr>
      <p:pic>
        <p:nvPicPr>
          <p:cNvPr id="195" name="Google Shape;195;g13ea65bfa2e_0_174"/>
          <p:cNvPicPr preferRelativeResize="0"/>
          <p:nvPr/>
        </p:nvPicPr>
        <p:blipFill rotWithShape="1">
          <a:blip r:embed="rId2">
            <a:alphaModFix/>
          </a:blip>
          <a:srcRect b="0" l="0" r="0" t="0"/>
          <a:stretch/>
        </p:blipFill>
        <p:spPr>
          <a:xfrm>
            <a:off x="0" y="10171"/>
            <a:ext cx="24377642" cy="13692087"/>
          </a:xfrm>
          <a:prstGeom prst="rect">
            <a:avLst/>
          </a:prstGeom>
          <a:noFill/>
          <a:ln>
            <a:noFill/>
          </a:ln>
        </p:spPr>
      </p:pic>
      <p:sp>
        <p:nvSpPr>
          <p:cNvPr id="196" name="Google Shape;196;g13ea65bfa2e_0_174"/>
          <p:cNvSpPr txBox="1"/>
          <p:nvPr>
            <p:ph type="ctrTitle"/>
          </p:nvPr>
        </p:nvSpPr>
        <p:spPr>
          <a:xfrm>
            <a:off x="1891241" y="2825117"/>
            <a:ext cx="11357700" cy="5402400"/>
          </a:xfrm>
          <a:prstGeom prst="rect">
            <a:avLst/>
          </a:prstGeom>
          <a:noFill/>
          <a:ln>
            <a:noFill/>
          </a:ln>
        </p:spPr>
        <p:txBody>
          <a:bodyPr anchorCtr="0" anchor="ctr" bIns="243750" lIns="243750" spcFirstLastPara="1" rIns="243750" wrap="square" tIns="243750">
            <a:noAutofit/>
          </a:bodyPr>
          <a:lstStyle>
            <a:lvl1pPr lvl="0" rtl="0" algn="ctr">
              <a:lnSpc>
                <a:spcPct val="100000"/>
              </a:lnSpc>
              <a:spcBef>
                <a:spcPts val="0"/>
              </a:spcBef>
              <a:spcAft>
                <a:spcPts val="0"/>
              </a:spcAft>
              <a:buSzPts val="13900"/>
              <a:buNone/>
              <a:defRPr sz="12300">
                <a:solidFill>
                  <a:schemeClr val="lt1"/>
                </a:solidFill>
              </a:defRPr>
            </a:lvl1pPr>
            <a:lvl2pPr lvl="1" rtl="0" algn="ctr">
              <a:lnSpc>
                <a:spcPct val="100000"/>
              </a:lnSpc>
              <a:spcBef>
                <a:spcPts val="0"/>
              </a:spcBef>
              <a:spcAft>
                <a:spcPts val="0"/>
              </a:spcAft>
              <a:buSzPts val="13900"/>
              <a:buNone/>
              <a:defRPr sz="13900"/>
            </a:lvl2pPr>
            <a:lvl3pPr lvl="2" rtl="0" algn="ctr">
              <a:lnSpc>
                <a:spcPct val="100000"/>
              </a:lnSpc>
              <a:spcBef>
                <a:spcPts val="0"/>
              </a:spcBef>
              <a:spcAft>
                <a:spcPts val="0"/>
              </a:spcAft>
              <a:buSzPts val="13900"/>
              <a:buNone/>
              <a:defRPr sz="13900"/>
            </a:lvl3pPr>
            <a:lvl4pPr lvl="3" rtl="0" algn="ctr">
              <a:lnSpc>
                <a:spcPct val="100000"/>
              </a:lnSpc>
              <a:spcBef>
                <a:spcPts val="0"/>
              </a:spcBef>
              <a:spcAft>
                <a:spcPts val="0"/>
              </a:spcAft>
              <a:buSzPts val="13900"/>
              <a:buNone/>
              <a:defRPr sz="13900"/>
            </a:lvl4pPr>
            <a:lvl5pPr lvl="4" rtl="0" algn="ctr">
              <a:lnSpc>
                <a:spcPct val="100000"/>
              </a:lnSpc>
              <a:spcBef>
                <a:spcPts val="0"/>
              </a:spcBef>
              <a:spcAft>
                <a:spcPts val="0"/>
              </a:spcAft>
              <a:buSzPts val="13900"/>
              <a:buNone/>
              <a:defRPr sz="13900"/>
            </a:lvl5pPr>
            <a:lvl6pPr lvl="5" rtl="0" algn="ctr">
              <a:lnSpc>
                <a:spcPct val="100000"/>
              </a:lnSpc>
              <a:spcBef>
                <a:spcPts val="0"/>
              </a:spcBef>
              <a:spcAft>
                <a:spcPts val="0"/>
              </a:spcAft>
              <a:buSzPts val="13900"/>
              <a:buNone/>
              <a:defRPr sz="13900"/>
            </a:lvl6pPr>
            <a:lvl7pPr lvl="6" rtl="0" algn="ctr">
              <a:lnSpc>
                <a:spcPct val="100000"/>
              </a:lnSpc>
              <a:spcBef>
                <a:spcPts val="0"/>
              </a:spcBef>
              <a:spcAft>
                <a:spcPts val="0"/>
              </a:spcAft>
              <a:buSzPts val="13900"/>
              <a:buNone/>
              <a:defRPr sz="13900"/>
            </a:lvl7pPr>
            <a:lvl8pPr lvl="7" rtl="0" algn="ctr">
              <a:lnSpc>
                <a:spcPct val="100000"/>
              </a:lnSpc>
              <a:spcBef>
                <a:spcPts val="0"/>
              </a:spcBef>
              <a:spcAft>
                <a:spcPts val="0"/>
              </a:spcAft>
              <a:buSzPts val="13900"/>
              <a:buNone/>
              <a:defRPr sz="13900"/>
            </a:lvl8pPr>
            <a:lvl9pPr lvl="8" rtl="0" algn="ctr">
              <a:lnSpc>
                <a:spcPct val="100000"/>
              </a:lnSpc>
              <a:spcBef>
                <a:spcPts val="0"/>
              </a:spcBef>
              <a:spcAft>
                <a:spcPts val="0"/>
              </a:spcAft>
              <a:buSzPts val="13900"/>
              <a:buNone/>
              <a:defRPr sz="13900"/>
            </a:lvl9pPr>
          </a:lstStyle>
          <a:p/>
        </p:txBody>
      </p:sp>
      <p:sp>
        <p:nvSpPr>
          <p:cNvPr id="197" name="Google Shape;197;g13ea65bfa2e_0_174"/>
          <p:cNvSpPr txBox="1"/>
          <p:nvPr>
            <p:ph idx="1" type="subTitle"/>
          </p:nvPr>
        </p:nvSpPr>
        <p:spPr>
          <a:xfrm>
            <a:off x="2426301" y="8732221"/>
            <a:ext cx="10287600" cy="2113500"/>
          </a:xfrm>
          <a:prstGeom prst="rect">
            <a:avLst/>
          </a:prstGeom>
          <a:noFill/>
          <a:ln>
            <a:noFill/>
          </a:ln>
        </p:spPr>
        <p:txBody>
          <a:bodyPr anchorCtr="0" anchor="ctr" bIns="243750" lIns="243750" spcFirstLastPara="1" rIns="243750" wrap="square" tIns="243750">
            <a:noAutofit/>
          </a:bodyPr>
          <a:lstStyle>
            <a:lvl1pPr lvl="0" rtl="0" algn="ctr">
              <a:lnSpc>
                <a:spcPct val="100000"/>
              </a:lnSpc>
              <a:spcBef>
                <a:spcPts val="0"/>
              </a:spcBef>
              <a:spcAft>
                <a:spcPts val="0"/>
              </a:spcAft>
              <a:buSzPts val="7500"/>
              <a:buNone/>
              <a:defRPr sz="5900">
                <a:solidFill>
                  <a:schemeClr val="lt1"/>
                </a:solidFill>
              </a:defRPr>
            </a:lvl1pPr>
            <a:lvl2pPr lvl="1" rtl="0" algn="ctr">
              <a:lnSpc>
                <a:spcPct val="100000"/>
              </a:lnSpc>
              <a:spcBef>
                <a:spcPts val="0"/>
              </a:spcBef>
              <a:spcAft>
                <a:spcPts val="0"/>
              </a:spcAft>
              <a:buSzPts val="7500"/>
              <a:buNone/>
              <a:defRPr sz="7500"/>
            </a:lvl2pPr>
            <a:lvl3pPr lvl="2" rtl="0" algn="ctr">
              <a:lnSpc>
                <a:spcPct val="100000"/>
              </a:lnSpc>
              <a:spcBef>
                <a:spcPts val="0"/>
              </a:spcBef>
              <a:spcAft>
                <a:spcPts val="0"/>
              </a:spcAft>
              <a:buSzPts val="7500"/>
              <a:buNone/>
              <a:defRPr sz="7500"/>
            </a:lvl3pPr>
            <a:lvl4pPr lvl="3" rtl="0" algn="ctr">
              <a:lnSpc>
                <a:spcPct val="100000"/>
              </a:lnSpc>
              <a:spcBef>
                <a:spcPts val="0"/>
              </a:spcBef>
              <a:spcAft>
                <a:spcPts val="0"/>
              </a:spcAft>
              <a:buSzPts val="7500"/>
              <a:buNone/>
              <a:defRPr sz="7500"/>
            </a:lvl4pPr>
            <a:lvl5pPr lvl="4" rtl="0" algn="ctr">
              <a:lnSpc>
                <a:spcPct val="100000"/>
              </a:lnSpc>
              <a:spcBef>
                <a:spcPts val="0"/>
              </a:spcBef>
              <a:spcAft>
                <a:spcPts val="0"/>
              </a:spcAft>
              <a:buSzPts val="7500"/>
              <a:buNone/>
              <a:defRPr sz="7500"/>
            </a:lvl5pPr>
            <a:lvl6pPr lvl="5" rtl="0" algn="ctr">
              <a:lnSpc>
                <a:spcPct val="100000"/>
              </a:lnSpc>
              <a:spcBef>
                <a:spcPts val="0"/>
              </a:spcBef>
              <a:spcAft>
                <a:spcPts val="0"/>
              </a:spcAft>
              <a:buSzPts val="7500"/>
              <a:buNone/>
              <a:defRPr sz="7500"/>
            </a:lvl6pPr>
            <a:lvl7pPr lvl="6" rtl="0" algn="ctr">
              <a:lnSpc>
                <a:spcPct val="100000"/>
              </a:lnSpc>
              <a:spcBef>
                <a:spcPts val="0"/>
              </a:spcBef>
              <a:spcAft>
                <a:spcPts val="0"/>
              </a:spcAft>
              <a:buSzPts val="7500"/>
              <a:buNone/>
              <a:defRPr sz="7500"/>
            </a:lvl7pPr>
            <a:lvl8pPr lvl="7" rtl="0" algn="ctr">
              <a:lnSpc>
                <a:spcPct val="100000"/>
              </a:lnSpc>
              <a:spcBef>
                <a:spcPts val="0"/>
              </a:spcBef>
              <a:spcAft>
                <a:spcPts val="0"/>
              </a:spcAft>
              <a:buSzPts val="7500"/>
              <a:buNone/>
              <a:defRPr sz="7500"/>
            </a:lvl8pPr>
            <a:lvl9pPr lvl="8" rtl="0" algn="ctr">
              <a:lnSpc>
                <a:spcPct val="100000"/>
              </a:lnSpc>
              <a:spcBef>
                <a:spcPts val="0"/>
              </a:spcBef>
              <a:spcAft>
                <a:spcPts val="0"/>
              </a:spcAft>
              <a:buSzPts val="7500"/>
              <a:buNone/>
              <a:defRPr sz="75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2">
    <p:bg>
      <p:bgPr>
        <a:solidFill>
          <a:schemeClr val="lt1"/>
        </a:solidFill>
      </p:bgPr>
    </p:bg>
    <p:spTree>
      <p:nvGrpSpPr>
        <p:cNvPr id="198" name="Shape 198"/>
        <p:cNvGrpSpPr/>
        <p:nvPr/>
      </p:nvGrpSpPr>
      <p:grpSpPr>
        <a:xfrm>
          <a:off x="0" y="0"/>
          <a:ext cx="0" cy="0"/>
          <a:chOff x="0" y="0"/>
          <a:chExt cx="0" cy="0"/>
        </a:xfrm>
      </p:grpSpPr>
      <p:pic>
        <p:nvPicPr>
          <p:cNvPr id="199" name="Google Shape;199;g13ea65bfa2e_0_178"/>
          <p:cNvPicPr preferRelativeResize="0"/>
          <p:nvPr/>
        </p:nvPicPr>
        <p:blipFill rotWithShape="1">
          <a:blip r:embed="rId2">
            <a:alphaModFix/>
          </a:blip>
          <a:srcRect b="0" l="0" r="0" t="0"/>
          <a:stretch/>
        </p:blipFill>
        <p:spPr>
          <a:xfrm>
            <a:off x="0" y="0"/>
            <a:ext cx="24377650" cy="13712428"/>
          </a:xfrm>
          <a:prstGeom prst="rect">
            <a:avLst/>
          </a:prstGeom>
          <a:noFill/>
          <a:ln>
            <a:noFill/>
          </a:ln>
        </p:spPr>
      </p:pic>
      <p:sp>
        <p:nvSpPr>
          <p:cNvPr id="200" name="Google Shape;200;g13ea65bfa2e_0_178"/>
          <p:cNvSpPr txBox="1"/>
          <p:nvPr>
            <p:ph type="ctrTitle"/>
          </p:nvPr>
        </p:nvSpPr>
        <p:spPr>
          <a:xfrm>
            <a:off x="1891241" y="2825117"/>
            <a:ext cx="11357700" cy="5402400"/>
          </a:xfrm>
          <a:prstGeom prst="rect">
            <a:avLst/>
          </a:prstGeom>
          <a:noFill/>
          <a:ln>
            <a:noFill/>
          </a:ln>
        </p:spPr>
        <p:txBody>
          <a:bodyPr anchorCtr="0" anchor="ctr" bIns="243750" lIns="243750" spcFirstLastPara="1" rIns="243750" wrap="square" tIns="243750">
            <a:noAutofit/>
          </a:bodyPr>
          <a:lstStyle>
            <a:lvl1pPr lvl="0" rtl="0" algn="ctr">
              <a:lnSpc>
                <a:spcPct val="100000"/>
              </a:lnSpc>
              <a:spcBef>
                <a:spcPts val="0"/>
              </a:spcBef>
              <a:spcAft>
                <a:spcPts val="0"/>
              </a:spcAft>
              <a:buSzPts val="13900"/>
              <a:buNone/>
              <a:defRPr sz="12300">
                <a:solidFill>
                  <a:schemeClr val="lt1"/>
                </a:solidFill>
              </a:defRPr>
            </a:lvl1pPr>
            <a:lvl2pPr lvl="1" rtl="0" algn="ctr">
              <a:lnSpc>
                <a:spcPct val="100000"/>
              </a:lnSpc>
              <a:spcBef>
                <a:spcPts val="0"/>
              </a:spcBef>
              <a:spcAft>
                <a:spcPts val="0"/>
              </a:spcAft>
              <a:buSzPts val="13900"/>
              <a:buNone/>
              <a:defRPr sz="13900"/>
            </a:lvl2pPr>
            <a:lvl3pPr lvl="2" rtl="0" algn="ctr">
              <a:lnSpc>
                <a:spcPct val="100000"/>
              </a:lnSpc>
              <a:spcBef>
                <a:spcPts val="0"/>
              </a:spcBef>
              <a:spcAft>
                <a:spcPts val="0"/>
              </a:spcAft>
              <a:buSzPts val="13900"/>
              <a:buNone/>
              <a:defRPr sz="13900"/>
            </a:lvl3pPr>
            <a:lvl4pPr lvl="3" rtl="0" algn="ctr">
              <a:lnSpc>
                <a:spcPct val="100000"/>
              </a:lnSpc>
              <a:spcBef>
                <a:spcPts val="0"/>
              </a:spcBef>
              <a:spcAft>
                <a:spcPts val="0"/>
              </a:spcAft>
              <a:buSzPts val="13900"/>
              <a:buNone/>
              <a:defRPr sz="13900"/>
            </a:lvl4pPr>
            <a:lvl5pPr lvl="4" rtl="0" algn="ctr">
              <a:lnSpc>
                <a:spcPct val="100000"/>
              </a:lnSpc>
              <a:spcBef>
                <a:spcPts val="0"/>
              </a:spcBef>
              <a:spcAft>
                <a:spcPts val="0"/>
              </a:spcAft>
              <a:buSzPts val="13900"/>
              <a:buNone/>
              <a:defRPr sz="13900"/>
            </a:lvl5pPr>
            <a:lvl6pPr lvl="5" rtl="0" algn="ctr">
              <a:lnSpc>
                <a:spcPct val="100000"/>
              </a:lnSpc>
              <a:spcBef>
                <a:spcPts val="0"/>
              </a:spcBef>
              <a:spcAft>
                <a:spcPts val="0"/>
              </a:spcAft>
              <a:buSzPts val="13900"/>
              <a:buNone/>
              <a:defRPr sz="13900"/>
            </a:lvl6pPr>
            <a:lvl7pPr lvl="6" rtl="0" algn="ctr">
              <a:lnSpc>
                <a:spcPct val="100000"/>
              </a:lnSpc>
              <a:spcBef>
                <a:spcPts val="0"/>
              </a:spcBef>
              <a:spcAft>
                <a:spcPts val="0"/>
              </a:spcAft>
              <a:buSzPts val="13900"/>
              <a:buNone/>
              <a:defRPr sz="13900"/>
            </a:lvl7pPr>
            <a:lvl8pPr lvl="7" rtl="0" algn="ctr">
              <a:lnSpc>
                <a:spcPct val="100000"/>
              </a:lnSpc>
              <a:spcBef>
                <a:spcPts val="0"/>
              </a:spcBef>
              <a:spcAft>
                <a:spcPts val="0"/>
              </a:spcAft>
              <a:buSzPts val="13900"/>
              <a:buNone/>
              <a:defRPr sz="13900"/>
            </a:lvl8pPr>
            <a:lvl9pPr lvl="8" rtl="0" algn="ctr">
              <a:lnSpc>
                <a:spcPct val="100000"/>
              </a:lnSpc>
              <a:spcBef>
                <a:spcPts val="0"/>
              </a:spcBef>
              <a:spcAft>
                <a:spcPts val="0"/>
              </a:spcAft>
              <a:buSzPts val="13900"/>
              <a:buNone/>
              <a:defRPr sz="13900"/>
            </a:lvl9pPr>
          </a:lstStyle>
          <a:p/>
        </p:txBody>
      </p:sp>
      <p:sp>
        <p:nvSpPr>
          <p:cNvPr id="201" name="Google Shape;201;g13ea65bfa2e_0_178"/>
          <p:cNvSpPr txBox="1"/>
          <p:nvPr>
            <p:ph idx="1" type="subTitle"/>
          </p:nvPr>
        </p:nvSpPr>
        <p:spPr>
          <a:xfrm>
            <a:off x="2426301" y="8732221"/>
            <a:ext cx="10287600" cy="2113500"/>
          </a:xfrm>
          <a:prstGeom prst="rect">
            <a:avLst/>
          </a:prstGeom>
          <a:noFill/>
          <a:ln>
            <a:noFill/>
          </a:ln>
        </p:spPr>
        <p:txBody>
          <a:bodyPr anchorCtr="0" anchor="ctr" bIns="243750" lIns="243750" spcFirstLastPara="1" rIns="243750" wrap="square" tIns="243750">
            <a:noAutofit/>
          </a:bodyPr>
          <a:lstStyle>
            <a:lvl1pPr lvl="0" rtl="0" algn="ctr">
              <a:lnSpc>
                <a:spcPct val="100000"/>
              </a:lnSpc>
              <a:spcBef>
                <a:spcPts val="0"/>
              </a:spcBef>
              <a:spcAft>
                <a:spcPts val="0"/>
              </a:spcAft>
              <a:buSzPts val="7500"/>
              <a:buNone/>
              <a:defRPr sz="5900">
                <a:solidFill>
                  <a:schemeClr val="lt1"/>
                </a:solidFill>
              </a:defRPr>
            </a:lvl1pPr>
            <a:lvl2pPr lvl="1" rtl="0" algn="ctr">
              <a:lnSpc>
                <a:spcPct val="100000"/>
              </a:lnSpc>
              <a:spcBef>
                <a:spcPts val="0"/>
              </a:spcBef>
              <a:spcAft>
                <a:spcPts val="0"/>
              </a:spcAft>
              <a:buSzPts val="7500"/>
              <a:buNone/>
              <a:defRPr sz="7500"/>
            </a:lvl2pPr>
            <a:lvl3pPr lvl="2" rtl="0" algn="ctr">
              <a:lnSpc>
                <a:spcPct val="100000"/>
              </a:lnSpc>
              <a:spcBef>
                <a:spcPts val="0"/>
              </a:spcBef>
              <a:spcAft>
                <a:spcPts val="0"/>
              </a:spcAft>
              <a:buSzPts val="7500"/>
              <a:buNone/>
              <a:defRPr sz="7500"/>
            </a:lvl3pPr>
            <a:lvl4pPr lvl="3" rtl="0" algn="ctr">
              <a:lnSpc>
                <a:spcPct val="100000"/>
              </a:lnSpc>
              <a:spcBef>
                <a:spcPts val="0"/>
              </a:spcBef>
              <a:spcAft>
                <a:spcPts val="0"/>
              </a:spcAft>
              <a:buSzPts val="7500"/>
              <a:buNone/>
              <a:defRPr sz="7500"/>
            </a:lvl4pPr>
            <a:lvl5pPr lvl="4" rtl="0" algn="ctr">
              <a:lnSpc>
                <a:spcPct val="100000"/>
              </a:lnSpc>
              <a:spcBef>
                <a:spcPts val="0"/>
              </a:spcBef>
              <a:spcAft>
                <a:spcPts val="0"/>
              </a:spcAft>
              <a:buSzPts val="7500"/>
              <a:buNone/>
              <a:defRPr sz="7500"/>
            </a:lvl5pPr>
            <a:lvl6pPr lvl="5" rtl="0" algn="ctr">
              <a:lnSpc>
                <a:spcPct val="100000"/>
              </a:lnSpc>
              <a:spcBef>
                <a:spcPts val="0"/>
              </a:spcBef>
              <a:spcAft>
                <a:spcPts val="0"/>
              </a:spcAft>
              <a:buSzPts val="7500"/>
              <a:buNone/>
              <a:defRPr sz="7500"/>
            </a:lvl6pPr>
            <a:lvl7pPr lvl="6" rtl="0" algn="ctr">
              <a:lnSpc>
                <a:spcPct val="100000"/>
              </a:lnSpc>
              <a:spcBef>
                <a:spcPts val="0"/>
              </a:spcBef>
              <a:spcAft>
                <a:spcPts val="0"/>
              </a:spcAft>
              <a:buSzPts val="7500"/>
              <a:buNone/>
              <a:defRPr sz="7500"/>
            </a:lvl7pPr>
            <a:lvl8pPr lvl="7" rtl="0" algn="ctr">
              <a:lnSpc>
                <a:spcPct val="100000"/>
              </a:lnSpc>
              <a:spcBef>
                <a:spcPts val="0"/>
              </a:spcBef>
              <a:spcAft>
                <a:spcPts val="0"/>
              </a:spcAft>
              <a:buSzPts val="7500"/>
              <a:buNone/>
              <a:defRPr sz="7500"/>
            </a:lvl8pPr>
            <a:lvl9pPr lvl="8" rtl="0" algn="ctr">
              <a:lnSpc>
                <a:spcPct val="100000"/>
              </a:lnSpc>
              <a:spcBef>
                <a:spcPts val="0"/>
              </a:spcBef>
              <a:spcAft>
                <a:spcPts val="0"/>
              </a:spcAft>
              <a:buSzPts val="7500"/>
              <a:buNone/>
              <a:defRPr sz="75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p:spTree>
      <p:nvGrpSpPr>
        <p:cNvPr id="202" name="Shape 202"/>
        <p:cNvGrpSpPr/>
        <p:nvPr/>
      </p:nvGrpSpPr>
      <p:grpSpPr>
        <a:xfrm>
          <a:off x="0" y="0"/>
          <a:ext cx="0" cy="0"/>
          <a:chOff x="0" y="0"/>
          <a:chExt cx="0" cy="0"/>
        </a:xfrm>
      </p:grpSpPr>
      <p:sp>
        <p:nvSpPr>
          <p:cNvPr id="203" name="Google Shape;203;g13ea65bfa2e_0_182"/>
          <p:cNvSpPr txBox="1"/>
          <p:nvPr>
            <p:ph type="title"/>
          </p:nvPr>
        </p:nvSpPr>
        <p:spPr>
          <a:xfrm>
            <a:off x="1901438" y="1186733"/>
            <a:ext cx="20574600" cy="1527300"/>
          </a:xfrm>
          <a:prstGeom prst="rect">
            <a:avLst/>
          </a:prstGeom>
          <a:noFill/>
          <a:ln>
            <a:noFill/>
          </a:ln>
        </p:spPr>
        <p:txBody>
          <a:bodyPr anchorCtr="0" anchor="ctr" bIns="243750" lIns="243750" spcFirstLastPara="1" rIns="243750" wrap="square" tIns="243750">
            <a:noAutofit/>
          </a:bodyPr>
          <a:lstStyle>
            <a:lvl1pPr lvl="0" rtl="0" algn="l">
              <a:lnSpc>
                <a:spcPct val="100000"/>
              </a:lnSpc>
              <a:spcBef>
                <a:spcPts val="0"/>
              </a:spcBef>
              <a:spcAft>
                <a:spcPts val="0"/>
              </a:spcAft>
              <a:buSzPts val="7500"/>
              <a:buNone/>
              <a:defRPr/>
            </a:lvl1pPr>
            <a:lvl2pPr lvl="1" rtl="0" algn="l">
              <a:lnSpc>
                <a:spcPct val="100000"/>
              </a:lnSpc>
              <a:spcBef>
                <a:spcPts val="0"/>
              </a:spcBef>
              <a:spcAft>
                <a:spcPts val="0"/>
              </a:spcAft>
              <a:buSzPts val="7500"/>
              <a:buNone/>
              <a:defRPr/>
            </a:lvl2pPr>
            <a:lvl3pPr lvl="2" rtl="0" algn="l">
              <a:lnSpc>
                <a:spcPct val="100000"/>
              </a:lnSpc>
              <a:spcBef>
                <a:spcPts val="0"/>
              </a:spcBef>
              <a:spcAft>
                <a:spcPts val="0"/>
              </a:spcAft>
              <a:buSzPts val="7500"/>
              <a:buNone/>
              <a:defRPr/>
            </a:lvl3pPr>
            <a:lvl4pPr lvl="3" rtl="0" algn="l">
              <a:lnSpc>
                <a:spcPct val="100000"/>
              </a:lnSpc>
              <a:spcBef>
                <a:spcPts val="0"/>
              </a:spcBef>
              <a:spcAft>
                <a:spcPts val="0"/>
              </a:spcAft>
              <a:buSzPts val="7500"/>
              <a:buNone/>
              <a:defRPr/>
            </a:lvl4pPr>
            <a:lvl5pPr lvl="4" rtl="0" algn="l">
              <a:lnSpc>
                <a:spcPct val="100000"/>
              </a:lnSpc>
              <a:spcBef>
                <a:spcPts val="0"/>
              </a:spcBef>
              <a:spcAft>
                <a:spcPts val="0"/>
              </a:spcAft>
              <a:buSzPts val="7500"/>
              <a:buNone/>
              <a:defRPr/>
            </a:lvl5pPr>
            <a:lvl6pPr lvl="5" rtl="0" algn="l">
              <a:lnSpc>
                <a:spcPct val="100000"/>
              </a:lnSpc>
              <a:spcBef>
                <a:spcPts val="0"/>
              </a:spcBef>
              <a:spcAft>
                <a:spcPts val="0"/>
              </a:spcAft>
              <a:buSzPts val="7500"/>
              <a:buNone/>
              <a:defRPr/>
            </a:lvl6pPr>
            <a:lvl7pPr lvl="6" rtl="0" algn="l">
              <a:lnSpc>
                <a:spcPct val="100000"/>
              </a:lnSpc>
              <a:spcBef>
                <a:spcPts val="0"/>
              </a:spcBef>
              <a:spcAft>
                <a:spcPts val="0"/>
              </a:spcAft>
              <a:buSzPts val="7500"/>
              <a:buNone/>
              <a:defRPr/>
            </a:lvl7pPr>
            <a:lvl8pPr lvl="7" rtl="0" algn="l">
              <a:lnSpc>
                <a:spcPct val="100000"/>
              </a:lnSpc>
              <a:spcBef>
                <a:spcPts val="0"/>
              </a:spcBef>
              <a:spcAft>
                <a:spcPts val="0"/>
              </a:spcAft>
              <a:buSzPts val="7500"/>
              <a:buNone/>
              <a:defRPr/>
            </a:lvl8pPr>
            <a:lvl9pPr lvl="8" rtl="0" algn="l">
              <a:lnSpc>
                <a:spcPct val="100000"/>
              </a:lnSpc>
              <a:spcBef>
                <a:spcPts val="0"/>
              </a:spcBef>
              <a:spcAft>
                <a:spcPts val="0"/>
              </a:spcAft>
              <a:buSzPts val="7500"/>
              <a:buNone/>
              <a:defRPr/>
            </a:lvl9pPr>
          </a:lstStyle>
          <a:p/>
        </p:txBody>
      </p:sp>
      <p:sp>
        <p:nvSpPr>
          <p:cNvPr id="204" name="Google Shape;204;g13ea65bfa2e_0_182"/>
          <p:cNvSpPr txBox="1"/>
          <p:nvPr>
            <p:ph idx="12" type="sldNum"/>
          </p:nvPr>
        </p:nvSpPr>
        <p:spPr>
          <a:xfrm>
            <a:off x="638391" y="12367203"/>
            <a:ext cx="633300" cy="560700"/>
          </a:xfrm>
          <a:prstGeom prst="rect">
            <a:avLst/>
          </a:prstGeom>
          <a:noFill/>
          <a:ln>
            <a:noFill/>
          </a:ln>
        </p:spPr>
        <p:txBody>
          <a:bodyPr anchorCtr="0" anchor="ctr" bIns="243750" lIns="0" spcFirstLastPara="1" rIns="0" wrap="square" tIns="243750">
            <a:noAutofit/>
          </a:bodyPr>
          <a:lstStyle>
            <a:lvl1pPr indent="0" lvl="0"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1pPr>
            <a:lvl2pPr indent="0" lvl="1"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2pPr>
            <a:lvl3pPr indent="0" lvl="2"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3pPr>
            <a:lvl4pPr indent="0" lvl="3"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4pPr>
            <a:lvl5pPr indent="0" lvl="4"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5pPr>
            <a:lvl6pPr indent="0" lvl="5"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6pPr>
            <a:lvl7pPr indent="0" lvl="6"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7pPr>
            <a:lvl8pPr indent="0" lvl="7"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8pPr>
            <a:lvl9pPr indent="0" lvl="8" marL="0" marR="0" rtl="0" algn="ctr">
              <a:lnSpc>
                <a:spcPct val="100000"/>
              </a:lnSpc>
              <a:spcBef>
                <a:spcPts val="0"/>
              </a:spcBef>
              <a:spcAft>
                <a:spcPts val="0"/>
              </a:spcAft>
              <a:buClr>
                <a:srgbClr val="000000"/>
              </a:buClr>
              <a:buSzPts val="3200"/>
              <a:buFont typeface="Arial"/>
              <a:buNone/>
              <a:defRPr b="0" i="0" sz="3200" u="none" cap="none" strike="noStrike">
                <a:solidFill>
                  <a:srgbClr val="0F85C7"/>
                </a:solidFill>
                <a:latin typeface="Exo Thin"/>
                <a:ea typeface="Exo Thin"/>
                <a:cs typeface="Exo Thin"/>
                <a:sym typeface="Exo Thin"/>
              </a:defRPr>
            </a:lvl9pPr>
          </a:lstStyle>
          <a:p>
            <a:pPr indent="0" lvl="0" marL="0" rtl="0" algn="ctr">
              <a:spcBef>
                <a:spcPts val="0"/>
              </a:spcBef>
              <a:spcAft>
                <a:spcPts val="0"/>
              </a:spcAft>
              <a:buNone/>
            </a:pPr>
            <a:fld id="{00000000-1234-1234-1234-123412341234}" type="slidenum">
              <a:rPr lang="en-US"/>
              <a:t>‹#›</a:t>
            </a:fld>
            <a:endParaRPr/>
          </a:p>
        </p:txBody>
      </p:sp>
      <p:cxnSp>
        <p:nvCxnSpPr>
          <p:cNvPr id="205" name="Google Shape;205;g13ea65bfa2e_0_182"/>
          <p:cNvCxnSpPr/>
          <p:nvPr/>
        </p:nvCxnSpPr>
        <p:spPr>
          <a:xfrm>
            <a:off x="-1442" y="12647600"/>
            <a:ext cx="639900" cy="0"/>
          </a:xfrm>
          <a:prstGeom prst="straightConnector1">
            <a:avLst/>
          </a:prstGeom>
          <a:noFill/>
          <a:ln cap="flat" cmpd="sng" w="19050">
            <a:solidFill>
              <a:srgbClr val="0F85C7"/>
            </a:solidFill>
            <a:prstDash val="solid"/>
            <a:round/>
            <a:headEnd len="sm" w="sm" type="none"/>
            <a:tailEnd len="sm" w="sm" type="none"/>
          </a:ln>
        </p:spPr>
      </p:cxnSp>
      <p:pic>
        <p:nvPicPr>
          <p:cNvPr id="206" name="Google Shape;206;g13ea65bfa2e_0_182"/>
          <p:cNvPicPr preferRelativeResize="0"/>
          <p:nvPr/>
        </p:nvPicPr>
        <p:blipFill rotWithShape="1">
          <a:blip r:embed="rId2">
            <a:alphaModFix/>
          </a:blip>
          <a:srcRect b="0" l="0" r="0" t="0"/>
          <a:stretch/>
        </p:blipFill>
        <p:spPr>
          <a:xfrm rot="5400000">
            <a:off x="-5707880" y="5710432"/>
            <a:ext cx="12169063" cy="71399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07" name="Shape 20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1" name="Shape 31"/>
        <p:cNvGrpSpPr/>
        <p:nvPr/>
      </p:nvGrpSpPr>
      <p:grpSpPr>
        <a:xfrm>
          <a:off x="0" y="0"/>
          <a:ext cx="0" cy="0"/>
          <a:chOff x="0" y="0"/>
          <a:chExt cx="0" cy="0"/>
        </a:xfrm>
      </p:grpSpPr>
      <p:sp>
        <p:nvSpPr>
          <p:cNvPr id="32" name="Google Shape;32;p48"/>
          <p:cNvSpPr txBox="1"/>
          <p:nvPr>
            <p:ph type="title"/>
          </p:nvPr>
        </p:nvSpPr>
        <p:spPr>
          <a:xfrm>
            <a:off x="2040679" y="3203092"/>
            <a:ext cx="20296200" cy="4929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6000"/>
              <a:buNone/>
              <a:defRPr b="0" i="0" sz="9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8"/>
          <p:cNvSpPr txBox="1"/>
          <p:nvPr>
            <p:ph idx="1" type="body"/>
          </p:nvPr>
        </p:nvSpPr>
        <p:spPr>
          <a:xfrm>
            <a:off x="1410177" y="3012452"/>
            <a:ext cx="21557701" cy="8889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2000"/>
              </a:spcBef>
              <a:spcAft>
                <a:spcPts val="0"/>
              </a:spcAft>
              <a:buSzPts val="4800"/>
              <a:buNone/>
              <a:defRPr b="0" i="0" sz="7800">
                <a:solidFill>
                  <a:schemeClr val="dk1"/>
                </a:solidFill>
                <a:latin typeface="Arial"/>
                <a:ea typeface="Arial"/>
                <a:cs typeface="Arial"/>
                <a:sym typeface="Arial"/>
              </a:defRPr>
            </a:lvl1pPr>
            <a:lvl2pPr indent="-228600" lvl="1" marL="914400" algn="l">
              <a:lnSpc>
                <a:spcPct val="90000"/>
              </a:lnSpc>
              <a:spcBef>
                <a:spcPts val="1000"/>
              </a:spcBef>
              <a:spcAft>
                <a:spcPts val="0"/>
              </a:spcAft>
              <a:buSzPts val="4000"/>
              <a:buNone/>
              <a:defRPr/>
            </a:lvl2pPr>
            <a:lvl3pPr indent="-228600" lvl="2" marL="1371600" algn="l">
              <a:lnSpc>
                <a:spcPct val="90000"/>
              </a:lnSpc>
              <a:spcBef>
                <a:spcPts val="1000"/>
              </a:spcBef>
              <a:spcAft>
                <a:spcPts val="0"/>
              </a:spcAft>
              <a:buSzPts val="3600"/>
              <a:buNone/>
              <a:defRPr/>
            </a:lvl3pPr>
            <a:lvl4pPr indent="-228600" lvl="3" marL="1828800" algn="l">
              <a:lnSpc>
                <a:spcPct val="90000"/>
              </a:lnSpc>
              <a:spcBef>
                <a:spcPts val="1000"/>
              </a:spcBef>
              <a:spcAft>
                <a:spcPts val="0"/>
              </a:spcAft>
              <a:buSzPts val="3200"/>
              <a:buNone/>
              <a:defRPr/>
            </a:lvl4pPr>
            <a:lvl5pPr indent="-228600" lvl="4" marL="2286000" algn="l">
              <a:lnSpc>
                <a:spcPct val="90000"/>
              </a:lnSpc>
              <a:spcBef>
                <a:spcPts val="1000"/>
              </a:spcBef>
              <a:spcAft>
                <a:spcPts val="0"/>
              </a:spcAft>
              <a:buSzPts val="3200"/>
              <a:buNone/>
              <a:defRPr/>
            </a:lvl5pPr>
            <a:lvl6pPr indent="-228600" lvl="5" marL="2743200" algn="l">
              <a:lnSpc>
                <a:spcPct val="90000"/>
              </a:lnSpc>
              <a:spcBef>
                <a:spcPts val="1000"/>
              </a:spcBef>
              <a:spcAft>
                <a:spcPts val="0"/>
              </a:spcAft>
              <a:buSzPts val="3600"/>
              <a:buNone/>
              <a:defRPr/>
            </a:lvl6pPr>
            <a:lvl7pPr indent="-228600" lvl="6" marL="3200400" algn="l">
              <a:lnSpc>
                <a:spcPct val="90000"/>
              </a:lnSpc>
              <a:spcBef>
                <a:spcPts val="1000"/>
              </a:spcBef>
              <a:spcAft>
                <a:spcPts val="0"/>
              </a:spcAft>
              <a:buSzPts val="3600"/>
              <a:buNone/>
              <a:defRPr/>
            </a:lvl7pPr>
            <a:lvl8pPr indent="-228600" lvl="7" marL="3657600" algn="l">
              <a:lnSpc>
                <a:spcPct val="90000"/>
              </a:lnSpc>
              <a:spcBef>
                <a:spcPts val="1000"/>
              </a:spcBef>
              <a:spcAft>
                <a:spcPts val="0"/>
              </a:spcAft>
              <a:buSzPts val="3600"/>
              <a:buNone/>
              <a:defRPr/>
            </a:lvl8pPr>
            <a:lvl9pPr indent="-228600" lvl="8" marL="4114800" algn="l">
              <a:lnSpc>
                <a:spcPct val="90000"/>
              </a:lnSpc>
              <a:spcBef>
                <a:spcPts val="1000"/>
              </a:spcBef>
              <a:spcAft>
                <a:spcPts val="0"/>
              </a:spcAft>
              <a:buSzPts val="3600"/>
              <a:buNone/>
              <a:defRPr/>
            </a:lvl9pPr>
          </a:lstStyle>
          <a:p/>
        </p:txBody>
      </p:sp>
      <p:sp>
        <p:nvSpPr>
          <p:cNvPr id="34" name="Google Shape;34;p48"/>
          <p:cNvSpPr txBox="1"/>
          <p:nvPr>
            <p:ph idx="11" type="ftr"/>
          </p:nvPr>
        </p:nvSpPr>
        <p:spPr>
          <a:xfrm>
            <a:off x="8288401" y="12755880"/>
            <a:ext cx="7801200" cy="6858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35" name="Google Shape;35;p48"/>
          <p:cNvSpPr txBox="1"/>
          <p:nvPr>
            <p:ph idx="10" type="dt"/>
          </p:nvPr>
        </p:nvSpPr>
        <p:spPr>
          <a:xfrm>
            <a:off x="1218882" y="12755880"/>
            <a:ext cx="5606400" cy="68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36" name="Google Shape;36;p48"/>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lvl1pPr indent="0" lvl="0"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1pPr>
            <a:lvl2pPr indent="0" lvl="1"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2pPr>
            <a:lvl3pPr indent="0" lvl="2"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3pPr>
            <a:lvl4pPr indent="0" lvl="3"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4pPr>
            <a:lvl5pPr indent="0" lvl="4"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5pPr>
            <a:lvl6pPr indent="0" lvl="5"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6pPr>
            <a:lvl7pPr indent="0" lvl="6"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7pPr>
            <a:lvl8pPr indent="0" lvl="7"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8pPr>
            <a:lvl9pPr indent="0" lvl="8"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9pPr>
          </a:lstStyle>
          <a:p>
            <a:pPr indent="0" lvl="0" marL="6350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37" name="Shape 37"/>
        <p:cNvGrpSpPr/>
        <p:nvPr/>
      </p:nvGrpSpPr>
      <p:grpSpPr>
        <a:xfrm>
          <a:off x="0" y="0"/>
          <a:ext cx="0" cy="0"/>
          <a:chOff x="0" y="0"/>
          <a:chExt cx="0" cy="0"/>
        </a:xfrm>
      </p:grpSpPr>
      <p:sp>
        <p:nvSpPr>
          <p:cNvPr id="38" name="Google Shape;38;p52"/>
          <p:cNvSpPr txBox="1"/>
          <p:nvPr>
            <p:ph idx="11" type="ftr"/>
          </p:nvPr>
        </p:nvSpPr>
        <p:spPr>
          <a:xfrm>
            <a:off x="8288401" y="12755880"/>
            <a:ext cx="7801200" cy="6858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39" name="Google Shape;39;p52"/>
          <p:cNvSpPr txBox="1"/>
          <p:nvPr>
            <p:ph idx="10" type="dt"/>
          </p:nvPr>
        </p:nvSpPr>
        <p:spPr>
          <a:xfrm>
            <a:off x="1218882" y="12755880"/>
            <a:ext cx="5606400" cy="685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Arial"/>
                <a:ea typeface="Arial"/>
                <a:cs typeface="Arial"/>
                <a:sym typeface="Arial"/>
              </a:defRPr>
            </a:lvl9pPr>
          </a:lstStyle>
          <a:p/>
        </p:txBody>
      </p:sp>
      <p:sp>
        <p:nvSpPr>
          <p:cNvPr id="40" name="Google Shape;40;p52"/>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lvl1pPr indent="0" lvl="0"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1pPr>
            <a:lvl2pPr indent="0" lvl="1"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2pPr>
            <a:lvl3pPr indent="0" lvl="2"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3pPr>
            <a:lvl4pPr indent="0" lvl="3"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4pPr>
            <a:lvl5pPr indent="0" lvl="4"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5pPr>
            <a:lvl6pPr indent="0" lvl="5"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6pPr>
            <a:lvl7pPr indent="0" lvl="6"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7pPr>
            <a:lvl8pPr indent="0" lvl="7"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8pPr>
            <a:lvl9pPr indent="0" lvl="8" marL="63500" marR="0" rtl="0" algn="l">
              <a:lnSpc>
                <a:spcPct val="103333"/>
              </a:lnSpc>
              <a:spcBef>
                <a:spcPts val="0"/>
              </a:spcBef>
              <a:spcAft>
                <a:spcPts val="0"/>
              </a:spcAft>
              <a:buClr>
                <a:srgbClr val="000000"/>
              </a:buClr>
              <a:buSzPts val="2900"/>
              <a:buFont typeface="Arial"/>
              <a:buNone/>
              <a:defRPr b="0" i="0" sz="2900" u="none" cap="none" strike="noStrike">
                <a:solidFill>
                  <a:srgbClr val="888888"/>
                </a:solidFill>
                <a:latin typeface="Arial"/>
                <a:ea typeface="Arial"/>
                <a:cs typeface="Arial"/>
                <a:sym typeface="Arial"/>
              </a:defRPr>
            </a:lvl9pPr>
          </a:lstStyle>
          <a:p>
            <a:pPr indent="0" lvl="0" marL="6350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_clients">
  <p:cSld name="Sta_clients">
    <p:spTree>
      <p:nvGrpSpPr>
        <p:cNvPr id="41" name="Shape 41"/>
        <p:cNvGrpSpPr/>
        <p:nvPr/>
      </p:nvGrpSpPr>
      <p:grpSpPr>
        <a:xfrm>
          <a:off x="0" y="0"/>
          <a:ext cx="0" cy="0"/>
          <a:chOff x="0" y="0"/>
          <a:chExt cx="0" cy="0"/>
        </a:xfrm>
      </p:grpSpPr>
      <p:sp>
        <p:nvSpPr>
          <p:cNvPr id="42" name="Google Shape;42;p53"/>
          <p:cNvSpPr/>
          <p:nvPr>
            <p:ph idx="2" type="pic"/>
          </p:nvPr>
        </p:nvSpPr>
        <p:spPr>
          <a:xfrm>
            <a:off x="-4" y="3517900"/>
            <a:ext cx="22852201" cy="66801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_clients">
  <p:cSld name="1_Sta_clients">
    <p:spTree>
      <p:nvGrpSpPr>
        <p:cNvPr id="43" name="Shape 43"/>
        <p:cNvGrpSpPr/>
        <p:nvPr/>
      </p:nvGrpSpPr>
      <p:grpSpPr>
        <a:xfrm>
          <a:off x="0" y="0"/>
          <a:ext cx="0" cy="0"/>
          <a:chOff x="0" y="0"/>
          <a:chExt cx="0" cy="0"/>
        </a:xfrm>
      </p:grpSpPr>
      <p:sp>
        <p:nvSpPr>
          <p:cNvPr id="44" name="Google Shape;44;p54"/>
          <p:cNvSpPr/>
          <p:nvPr>
            <p:ph idx="2" type="pic"/>
          </p:nvPr>
        </p:nvSpPr>
        <p:spPr>
          <a:xfrm>
            <a:off x="1693863" y="3517900"/>
            <a:ext cx="9879300" cy="6680100"/>
          </a:xfrm>
          <a:prstGeom prst="rect">
            <a:avLst/>
          </a:prstGeom>
          <a:noFill/>
          <a:ln>
            <a:noFill/>
          </a:ln>
        </p:spPr>
        <p:txBody>
          <a:bodyPr anchorCtr="0" anchor="t" bIns="91400" lIns="182825" spcFirstLastPara="1" rIns="182825" wrap="square" tIns="91400">
            <a:noAutofit/>
          </a:bodyPr>
          <a:lstStyle>
            <a:lvl1pPr lvl="0" marR="0" rtl="0" algn="l">
              <a:lnSpc>
                <a:spcPct val="90000"/>
              </a:lnSpc>
              <a:spcBef>
                <a:spcPts val="2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lvl="2"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lvl="3"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lvl="4"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45" name="Shape 4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1.pn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19" Type="http://schemas.openxmlformats.org/officeDocument/2006/relationships/theme" Target="../theme/theme4.xml"/><Relationship Id="rId6" Type="http://schemas.openxmlformats.org/officeDocument/2006/relationships/slideLayout" Target="../slideLayouts/slideLayout21.xml"/><Relationship Id="rId18" Type="http://schemas.openxmlformats.org/officeDocument/2006/relationships/slideLayout" Target="../slideLayouts/slideLayout33.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43.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1675964" y="730259"/>
            <a:ext cx="21025801" cy="2651100"/>
          </a:xfrm>
          <a:prstGeom prst="rect">
            <a:avLst/>
          </a:prstGeom>
          <a:noFill/>
          <a:ln>
            <a:noFill/>
          </a:ln>
        </p:spPr>
        <p:txBody>
          <a:bodyPr anchorCtr="0" anchor="ctr" bIns="91400" lIns="182825" spcFirstLastPara="1" rIns="182825" wrap="square" tIns="91400">
            <a:noAutofit/>
          </a:bodyPr>
          <a:lstStyle>
            <a:lvl1pPr lvl="0" marR="0" rtl="0" algn="l">
              <a:lnSpc>
                <a:spcPct val="90000"/>
              </a:lnSpc>
              <a:spcBef>
                <a:spcPts val="0"/>
              </a:spcBef>
              <a:spcAft>
                <a:spcPts val="0"/>
              </a:spcAft>
              <a:buClr>
                <a:schemeClr val="dk1"/>
              </a:buClr>
              <a:buSzPts val="6000"/>
              <a:buFont typeface="Lato"/>
              <a:buNone/>
              <a:defRPr b="0" i="0" sz="60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1"/>
          <p:cNvSpPr txBox="1"/>
          <p:nvPr>
            <p:ph idx="1" type="body"/>
          </p:nvPr>
        </p:nvSpPr>
        <p:spPr>
          <a:xfrm>
            <a:off x="1675964" y="3651250"/>
            <a:ext cx="21025801" cy="8702700"/>
          </a:xfrm>
          <a:prstGeom prst="rect">
            <a:avLst/>
          </a:prstGeom>
          <a:noFill/>
          <a:ln>
            <a:noFill/>
          </a:ln>
        </p:spPr>
        <p:txBody>
          <a:bodyPr anchorCtr="0" anchor="t" bIns="91400" lIns="182825" spcFirstLastPara="1" rIns="182825" wrap="square" tIns="91400">
            <a:noAutofit/>
          </a:bodyPr>
          <a:lstStyle>
            <a:lvl1pPr indent="-533400" lvl="0" marL="457200" marR="0" rtl="0" algn="l">
              <a:lnSpc>
                <a:spcPct val="90000"/>
              </a:lnSpc>
              <a:spcBef>
                <a:spcPts val="2000"/>
              </a:spcBef>
              <a:spcAft>
                <a:spcPts val="0"/>
              </a:spcAft>
              <a:buClr>
                <a:schemeClr val="dk1"/>
              </a:buClr>
              <a:buSzPts val="4800"/>
              <a:buFont typeface="Arial"/>
              <a:buChar char="•"/>
              <a:defRPr b="0" i="0" sz="4800" u="none" cap="none" strike="noStrike">
                <a:solidFill>
                  <a:schemeClr val="dk1"/>
                </a:solidFill>
                <a:latin typeface="Lato"/>
                <a:ea typeface="Lato"/>
                <a:cs typeface="Lato"/>
                <a:sym typeface="Lato"/>
              </a:defRPr>
            </a:lvl1pPr>
            <a:lvl2pPr indent="-482600" lvl="1" marL="9144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indent="-457200" lvl="2" marL="1371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indent="-431800" lvl="3" marL="18288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indent="-431800" lvl="4" marL="22860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12" name="Google Shape;12;p41"/>
          <p:cNvSpPr/>
          <p:nvPr/>
        </p:nvSpPr>
        <p:spPr>
          <a:xfrm>
            <a:off x="23078202" y="670574"/>
            <a:ext cx="567900" cy="567900"/>
          </a:xfrm>
          <a:prstGeom prst="rect">
            <a:avLst/>
          </a:prstGeom>
          <a:gradFill>
            <a:gsLst>
              <a:gs pos="0">
                <a:srgbClr val="4BAC93"/>
              </a:gs>
              <a:gs pos="50000">
                <a:srgbClr val="16A788"/>
              </a:gs>
              <a:gs pos="100000">
                <a:srgbClr val="0D997B"/>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Lato Light"/>
              <a:ea typeface="Lato Light"/>
              <a:cs typeface="Lato Light"/>
              <a:sym typeface="Lato Light"/>
            </a:endParaRPr>
          </a:p>
        </p:txBody>
      </p:sp>
      <p:sp>
        <p:nvSpPr>
          <p:cNvPr id="13" name="Google Shape;13;p41"/>
          <p:cNvSpPr txBox="1"/>
          <p:nvPr/>
        </p:nvSpPr>
        <p:spPr>
          <a:xfrm>
            <a:off x="22984034" y="640852"/>
            <a:ext cx="738300" cy="554100"/>
          </a:xfrm>
          <a:prstGeom prst="rect">
            <a:avLst/>
          </a:prstGeom>
          <a:solidFill>
            <a:srgbClr val="00ADEF"/>
          </a:solidFill>
          <a:ln>
            <a:noFill/>
          </a:ln>
        </p:spPr>
        <p:txBody>
          <a:bodyPr anchorCtr="0" anchor="t" bIns="91400" lIns="182825" spcFirstLastPara="1" rIns="182825" wrap="square" tIns="91400">
            <a:noAutofit/>
          </a:bodyPr>
          <a:lstStyle/>
          <a:p>
            <a:pPr indent="0" lvl="0" marL="0" marR="0" rtl="0" algn="ctr">
              <a:lnSpc>
                <a:spcPct val="100000"/>
              </a:lnSpc>
              <a:spcBef>
                <a:spcPts val="0"/>
              </a:spcBef>
              <a:spcAft>
                <a:spcPts val="0"/>
              </a:spcAft>
              <a:buClr>
                <a:srgbClr val="000000"/>
              </a:buClr>
              <a:buSzPts val="2400"/>
              <a:buFont typeface="Arial"/>
              <a:buNone/>
            </a:pPr>
            <a:fld id="{00000000-1234-1234-1234-123412341234}" type="slidenum">
              <a:rPr b="1" i="0" lang="en-US" sz="2400" u="none" cap="none" strike="noStrike">
                <a:solidFill>
                  <a:schemeClr val="lt1"/>
                </a:solidFill>
                <a:latin typeface="Lato Light"/>
                <a:ea typeface="Lato Light"/>
                <a:cs typeface="Lato Light"/>
                <a:sym typeface="Lato Light"/>
              </a:rPr>
              <a:t>‹#›</a:t>
            </a:fld>
            <a:endParaRPr b="0" i="0" sz="2400" u="none" cap="none" strike="noStrike">
              <a:solidFill>
                <a:schemeClr val="lt1"/>
              </a:solidFill>
              <a:latin typeface="Lato Light"/>
              <a:ea typeface="Lato Light"/>
              <a:cs typeface="Lato Light"/>
              <a:sym typeface="Lato Light"/>
            </a:endParaRPr>
          </a:p>
        </p:txBody>
      </p:sp>
      <p:sp>
        <p:nvSpPr>
          <p:cNvPr id="14" name="Google Shape;14;p41"/>
          <p:cNvSpPr txBox="1"/>
          <p:nvPr/>
        </p:nvSpPr>
        <p:spPr>
          <a:xfrm>
            <a:off x="1625379" y="12478821"/>
            <a:ext cx="4510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ADEF"/>
                </a:solidFill>
                <a:latin typeface="Lato Black"/>
                <a:ea typeface="Lato Black"/>
                <a:cs typeface="Lato Black"/>
                <a:sym typeface="Lato Black"/>
              </a:rPr>
              <a:t>NEWMARK GROUP </a:t>
            </a:r>
            <a:r>
              <a:rPr b="0" i="0" lang="en-US" sz="2400" u="none" cap="none" strike="noStrike">
                <a:solidFill>
                  <a:srgbClr val="00ADEF"/>
                </a:solidFill>
                <a:latin typeface="Lato Light"/>
                <a:ea typeface="Lato Light"/>
                <a:cs typeface="Lato Light"/>
                <a:sym typeface="Lato Light"/>
              </a:rPr>
              <a:t>LIMITED</a:t>
            </a:r>
            <a:endParaRPr b="0" i="0" sz="2400" u="none" cap="none" strike="noStrike">
              <a:solidFill>
                <a:srgbClr val="00ADEF"/>
              </a:solidFill>
              <a:latin typeface="Lato Light"/>
              <a:ea typeface="Lato Light"/>
              <a:cs typeface="Lato Light"/>
              <a:sym typeface="Lato Light"/>
            </a:endParaRPr>
          </a:p>
        </p:txBody>
      </p:sp>
      <p:cxnSp>
        <p:nvCxnSpPr>
          <p:cNvPr id="15" name="Google Shape;15;p41"/>
          <p:cNvCxnSpPr/>
          <p:nvPr/>
        </p:nvCxnSpPr>
        <p:spPr>
          <a:xfrm>
            <a:off x="5799221" y="12724518"/>
            <a:ext cx="17010301" cy="0"/>
          </a:xfrm>
          <a:prstGeom prst="straightConnector1">
            <a:avLst/>
          </a:prstGeom>
          <a:noFill/>
          <a:ln cap="flat" cmpd="sng" w="12700">
            <a:solidFill>
              <a:srgbClr val="7F7F7F"/>
            </a:solidFill>
            <a:prstDash val="solid"/>
            <a:miter lim="800000"/>
            <a:headEnd len="sm" w="sm" type="none"/>
            <a:tailEnd len="sm" w="sm" type="none"/>
          </a:ln>
        </p:spPr>
      </p:cxnSp>
      <p:pic>
        <p:nvPicPr>
          <p:cNvPr id="16" name="Google Shape;16;p41"/>
          <p:cNvPicPr preferRelativeResize="0"/>
          <p:nvPr/>
        </p:nvPicPr>
        <p:blipFill rotWithShape="1">
          <a:blip r:embed="rId1">
            <a:alphaModFix/>
          </a:blip>
          <a:srcRect b="0" l="0" r="0" t="0"/>
          <a:stretch/>
        </p:blipFill>
        <p:spPr>
          <a:xfrm>
            <a:off x="1625379" y="13186184"/>
            <a:ext cx="21076305" cy="47498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3" name="Shape 83"/>
        <p:cNvGrpSpPr/>
        <p:nvPr/>
      </p:nvGrpSpPr>
      <p:grpSpPr>
        <a:xfrm>
          <a:off x="0" y="0"/>
          <a:ext cx="0" cy="0"/>
          <a:chOff x="0" y="0"/>
          <a:chExt cx="0" cy="0"/>
        </a:xfrm>
      </p:grpSpPr>
      <p:sp>
        <p:nvSpPr>
          <p:cNvPr id="84" name="Google Shape;84;p43"/>
          <p:cNvSpPr txBox="1"/>
          <p:nvPr>
            <p:ph type="title"/>
          </p:nvPr>
        </p:nvSpPr>
        <p:spPr>
          <a:xfrm>
            <a:off x="1675964" y="730259"/>
            <a:ext cx="21025801" cy="2651400"/>
          </a:xfrm>
          <a:prstGeom prst="rect">
            <a:avLst/>
          </a:prstGeom>
          <a:noFill/>
          <a:ln>
            <a:noFill/>
          </a:ln>
        </p:spPr>
        <p:txBody>
          <a:bodyPr anchorCtr="0" anchor="ctr" bIns="91375" lIns="182825" spcFirstLastPara="1" rIns="182825" wrap="square" tIns="91375">
            <a:noAutofit/>
          </a:bodyPr>
          <a:lstStyle>
            <a:lvl1pPr lvl="0" marR="0" rtl="0" algn="l">
              <a:lnSpc>
                <a:spcPct val="90000"/>
              </a:lnSpc>
              <a:spcBef>
                <a:spcPts val="0"/>
              </a:spcBef>
              <a:spcAft>
                <a:spcPts val="0"/>
              </a:spcAft>
              <a:buClr>
                <a:schemeClr val="dk1"/>
              </a:buClr>
              <a:buSzPts val="6000"/>
              <a:buFont typeface="Lato"/>
              <a:buNone/>
              <a:defRPr b="0" i="0" sz="60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 name="Google Shape;85;p43"/>
          <p:cNvSpPr txBox="1"/>
          <p:nvPr>
            <p:ph idx="1" type="body"/>
          </p:nvPr>
        </p:nvSpPr>
        <p:spPr>
          <a:xfrm>
            <a:off x="1675964" y="3651250"/>
            <a:ext cx="21025801" cy="8702400"/>
          </a:xfrm>
          <a:prstGeom prst="rect">
            <a:avLst/>
          </a:prstGeom>
          <a:noFill/>
          <a:ln>
            <a:noFill/>
          </a:ln>
        </p:spPr>
        <p:txBody>
          <a:bodyPr anchorCtr="0" anchor="t" bIns="91375" lIns="182825" spcFirstLastPara="1" rIns="182825" wrap="square" tIns="91375">
            <a:noAutofit/>
          </a:bodyPr>
          <a:lstStyle>
            <a:lvl1pPr indent="-533400" lvl="0" marL="457200" marR="0" rtl="0" algn="l">
              <a:lnSpc>
                <a:spcPct val="90000"/>
              </a:lnSpc>
              <a:spcBef>
                <a:spcPts val="2000"/>
              </a:spcBef>
              <a:spcAft>
                <a:spcPts val="0"/>
              </a:spcAft>
              <a:buClr>
                <a:schemeClr val="dk1"/>
              </a:buClr>
              <a:buSzPts val="4800"/>
              <a:buFont typeface="Arial"/>
              <a:buChar char="•"/>
              <a:defRPr b="0" i="0" sz="4800" u="none" cap="none" strike="noStrike">
                <a:solidFill>
                  <a:schemeClr val="dk1"/>
                </a:solidFill>
                <a:latin typeface="Lato"/>
                <a:ea typeface="Lato"/>
                <a:cs typeface="Lato"/>
                <a:sym typeface="Lato"/>
              </a:defRPr>
            </a:lvl1pPr>
            <a:lvl2pPr indent="-482600" lvl="1" marL="9144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Lato"/>
                <a:ea typeface="Lato"/>
                <a:cs typeface="Lato"/>
                <a:sym typeface="Lato"/>
              </a:defRPr>
            </a:lvl2pPr>
            <a:lvl3pPr indent="-457200" lvl="2" marL="1371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a:ea typeface="Lato"/>
                <a:cs typeface="Lato"/>
                <a:sym typeface="Lato"/>
              </a:defRPr>
            </a:lvl3pPr>
            <a:lvl4pPr indent="-431800" lvl="3" marL="18288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4pPr>
            <a:lvl5pPr indent="-431800" lvl="4" marL="22860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a:ea typeface="Lato"/>
                <a:cs typeface="Lato"/>
                <a:sym typeface="Lato"/>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Lato Light"/>
                <a:ea typeface="Lato Light"/>
                <a:cs typeface="Lato Light"/>
                <a:sym typeface="Lato Light"/>
              </a:defRPr>
            </a:lvl9pPr>
          </a:lstStyle>
          <a:p/>
        </p:txBody>
      </p:sp>
      <p:sp>
        <p:nvSpPr>
          <p:cNvPr id="86" name="Google Shape;86;p43"/>
          <p:cNvSpPr/>
          <p:nvPr/>
        </p:nvSpPr>
        <p:spPr>
          <a:xfrm>
            <a:off x="23078202" y="670574"/>
            <a:ext cx="568200" cy="568200"/>
          </a:xfrm>
          <a:prstGeom prst="rect">
            <a:avLst/>
          </a:prstGeom>
          <a:gradFill>
            <a:gsLst>
              <a:gs pos="0">
                <a:srgbClr val="4BAC93"/>
              </a:gs>
              <a:gs pos="50000">
                <a:srgbClr val="16A788"/>
              </a:gs>
              <a:gs pos="100000">
                <a:srgbClr val="0D997B"/>
              </a:gs>
            </a:gsLst>
            <a:lin ang="5400012"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Lato Light"/>
              <a:ea typeface="Lato Light"/>
              <a:cs typeface="Lato Light"/>
              <a:sym typeface="Lato Light"/>
            </a:endParaRPr>
          </a:p>
        </p:txBody>
      </p:sp>
      <p:sp>
        <p:nvSpPr>
          <p:cNvPr id="87" name="Google Shape;87;p43"/>
          <p:cNvSpPr txBox="1"/>
          <p:nvPr/>
        </p:nvSpPr>
        <p:spPr>
          <a:xfrm>
            <a:off x="22984034" y="640852"/>
            <a:ext cx="738300" cy="553800"/>
          </a:xfrm>
          <a:prstGeom prst="rect">
            <a:avLst/>
          </a:prstGeom>
          <a:solidFill>
            <a:srgbClr val="00ADEF"/>
          </a:solidFill>
          <a:ln>
            <a:noFill/>
          </a:ln>
        </p:spPr>
        <p:txBody>
          <a:bodyPr anchorCtr="0" anchor="t" bIns="91375" lIns="182825" spcFirstLastPara="1" rIns="182825" wrap="square" tIns="91375">
            <a:noAutofit/>
          </a:bodyPr>
          <a:lstStyle/>
          <a:p>
            <a:pPr indent="0" lvl="0" marL="0" marR="0" rtl="0" algn="ctr">
              <a:lnSpc>
                <a:spcPct val="100000"/>
              </a:lnSpc>
              <a:spcBef>
                <a:spcPts val="0"/>
              </a:spcBef>
              <a:spcAft>
                <a:spcPts val="0"/>
              </a:spcAft>
              <a:buClr>
                <a:srgbClr val="000000"/>
              </a:buClr>
              <a:buSzPts val="2400"/>
              <a:buFont typeface="Arial"/>
              <a:buNone/>
            </a:pPr>
            <a:fld id="{00000000-1234-1234-1234-123412341234}" type="slidenum">
              <a:rPr b="1" i="0" lang="en-US" sz="2400" u="none" cap="none" strike="noStrike">
                <a:solidFill>
                  <a:schemeClr val="lt1"/>
                </a:solidFill>
                <a:latin typeface="Lato Light"/>
                <a:ea typeface="Lato Light"/>
                <a:cs typeface="Lato Light"/>
                <a:sym typeface="Lato Light"/>
              </a:rPr>
              <a:t>‹#›</a:t>
            </a:fld>
            <a:endParaRPr b="0" i="0" sz="2400" u="none" cap="none" strike="noStrike">
              <a:solidFill>
                <a:schemeClr val="lt1"/>
              </a:solidFill>
              <a:latin typeface="Lato Light"/>
              <a:ea typeface="Lato Light"/>
              <a:cs typeface="Lato Light"/>
              <a:sym typeface="Lato Light"/>
            </a:endParaRPr>
          </a:p>
        </p:txBody>
      </p:sp>
      <p:sp>
        <p:nvSpPr>
          <p:cNvPr id="88" name="Google Shape;88;p43"/>
          <p:cNvSpPr txBox="1"/>
          <p:nvPr/>
        </p:nvSpPr>
        <p:spPr>
          <a:xfrm>
            <a:off x="1625379" y="12478821"/>
            <a:ext cx="4510800" cy="46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ADEF"/>
                </a:solidFill>
                <a:latin typeface="Lato Black"/>
                <a:ea typeface="Lato Black"/>
                <a:cs typeface="Lato Black"/>
                <a:sym typeface="Lato Black"/>
              </a:rPr>
              <a:t>NEWMARK GROUP </a:t>
            </a:r>
            <a:r>
              <a:rPr b="0" i="0" lang="en-US" sz="2400" u="none" cap="none" strike="noStrike">
                <a:solidFill>
                  <a:srgbClr val="00ADEF"/>
                </a:solidFill>
                <a:latin typeface="Lato Light"/>
                <a:ea typeface="Lato Light"/>
                <a:cs typeface="Lato Light"/>
                <a:sym typeface="Lato Light"/>
              </a:rPr>
              <a:t>LIMITED</a:t>
            </a:r>
            <a:endParaRPr b="0" i="0" sz="2400" u="none" cap="none" strike="noStrike">
              <a:solidFill>
                <a:srgbClr val="00ADEF"/>
              </a:solidFill>
              <a:latin typeface="Lato Light"/>
              <a:ea typeface="Lato Light"/>
              <a:cs typeface="Lato Light"/>
              <a:sym typeface="Lato Light"/>
            </a:endParaRPr>
          </a:p>
        </p:txBody>
      </p:sp>
      <p:cxnSp>
        <p:nvCxnSpPr>
          <p:cNvPr id="89" name="Google Shape;89;p43"/>
          <p:cNvCxnSpPr/>
          <p:nvPr/>
        </p:nvCxnSpPr>
        <p:spPr>
          <a:xfrm>
            <a:off x="5799221" y="12724518"/>
            <a:ext cx="17010301" cy="0"/>
          </a:xfrm>
          <a:prstGeom prst="straightConnector1">
            <a:avLst/>
          </a:prstGeom>
          <a:noFill/>
          <a:ln cap="flat" cmpd="sng" w="12700">
            <a:solidFill>
              <a:srgbClr val="7F7F7F"/>
            </a:solidFill>
            <a:prstDash val="solid"/>
            <a:miter lim="800000"/>
            <a:headEnd len="sm" w="sm" type="none"/>
            <a:tailEnd len="sm" w="sm" type="none"/>
          </a:ln>
        </p:spPr>
      </p:cxnSp>
      <p:pic>
        <p:nvPicPr>
          <p:cNvPr id="90" name="Google Shape;90;p43"/>
          <p:cNvPicPr preferRelativeResize="0"/>
          <p:nvPr/>
        </p:nvPicPr>
        <p:blipFill rotWithShape="1">
          <a:blip r:embed="rId1">
            <a:alphaModFix/>
          </a:blip>
          <a:srcRect b="0" l="0" r="0" t="0"/>
          <a:stretch/>
        </p:blipFill>
        <p:spPr>
          <a:xfrm>
            <a:off x="1625379" y="13186184"/>
            <a:ext cx="21076313" cy="47498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65" name="Shape 165"/>
        <p:cNvGrpSpPr/>
        <p:nvPr/>
      </p:nvGrpSpPr>
      <p:grpSpPr>
        <a:xfrm>
          <a:off x="0" y="0"/>
          <a:ext cx="0" cy="0"/>
          <a:chOff x="0" y="0"/>
          <a:chExt cx="0" cy="0"/>
        </a:xfrm>
      </p:grpSpPr>
      <p:sp>
        <p:nvSpPr>
          <p:cNvPr id="166" name="Google Shape;166;g13ea65bfa2e_0_145"/>
          <p:cNvSpPr txBox="1"/>
          <p:nvPr>
            <p:ph type="title"/>
          </p:nvPr>
        </p:nvSpPr>
        <p:spPr>
          <a:xfrm>
            <a:off x="1901438" y="1186733"/>
            <a:ext cx="20574600" cy="1527300"/>
          </a:xfrm>
          <a:prstGeom prst="rect">
            <a:avLst/>
          </a:prstGeom>
          <a:noFill/>
          <a:ln>
            <a:noFill/>
          </a:ln>
        </p:spPr>
        <p:txBody>
          <a:bodyPr anchorCtr="0" anchor="ctr" bIns="243750" lIns="243750" spcFirstLastPara="1" rIns="243750" wrap="square" tIns="243750">
            <a:noAutofit/>
          </a:bodyPr>
          <a:lstStyle>
            <a:lvl1pPr lvl="0" marR="0" rtl="0" algn="ctr">
              <a:lnSpc>
                <a:spcPct val="100000"/>
              </a:lnSpc>
              <a:spcBef>
                <a:spcPts val="0"/>
              </a:spcBef>
              <a:spcAft>
                <a:spcPts val="0"/>
              </a:spcAft>
              <a:buClr>
                <a:schemeClr val="dk1"/>
              </a:buClr>
              <a:buSzPts val="7500"/>
              <a:buFont typeface="Exo"/>
              <a:buNone/>
              <a:defRPr b="1" i="0" sz="7500" u="none" cap="none" strike="noStrike">
                <a:solidFill>
                  <a:schemeClr val="dk1"/>
                </a:solidFill>
                <a:latin typeface="Exo"/>
                <a:ea typeface="Exo"/>
                <a:cs typeface="Exo"/>
                <a:sym typeface="Exo"/>
              </a:defRPr>
            </a:lvl1pPr>
            <a:lvl2pPr lvl="1" marR="0" rtl="0" algn="ctr">
              <a:lnSpc>
                <a:spcPct val="100000"/>
              </a:lnSpc>
              <a:spcBef>
                <a:spcPts val="0"/>
              </a:spcBef>
              <a:spcAft>
                <a:spcPts val="0"/>
              </a:spcAft>
              <a:buClr>
                <a:schemeClr val="dk1"/>
              </a:buClr>
              <a:buSzPts val="7500"/>
              <a:buFont typeface="Exo"/>
              <a:buNone/>
              <a:defRPr b="1" i="0" sz="7500" u="none" cap="none" strike="noStrike">
                <a:solidFill>
                  <a:schemeClr val="dk1"/>
                </a:solidFill>
                <a:latin typeface="Exo"/>
                <a:ea typeface="Exo"/>
                <a:cs typeface="Exo"/>
                <a:sym typeface="Exo"/>
              </a:defRPr>
            </a:lvl2pPr>
            <a:lvl3pPr lvl="2" marR="0" rtl="0" algn="ctr">
              <a:lnSpc>
                <a:spcPct val="100000"/>
              </a:lnSpc>
              <a:spcBef>
                <a:spcPts val="0"/>
              </a:spcBef>
              <a:spcAft>
                <a:spcPts val="0"/>
              </a:spcAft>
              <a:buClr>
                <a:schemeClr val="dk1"/>
              </a:buClr>
              <a:buSzPts val="7500"/>
              <a:buFont typeface="Exo"/>
              <a:buNone/>
              <a:defRPr b="1" i="0" sz="7500" u="none" cap="none" strike="noStrike">
                <a:solidFill>
                  <a:schemeClr val="dk1"/>
                </a:solidFill>
                <a:latin typeface="Exo"/>
                <a:ea typeface="Exo"/>
                <a:cs typeface="Exo"/>
                <a:sym typeface="Exo"/>
              </a:defRPr>
            </a:lvl3pPr>
            <a:lvl4pPr lvl="3" marR="0" rtl="0" algn="ctr">
              <a:lnSpc>
                <a:spcPct val="100000"/>
              </a:lnSpc>
              <a:spcBef>
                <a:spcPts val="0"/>
              </a:spcBef>
              <a:spcAft>
                <a:spcPts val="0"/>
              </a:spcAft>
              <a:buClr>
                <a:schemeClr val="dk1"/>
              </a:buClr>
              <a:buSzPts val="7500"/>
              <a:buFont typeface="Exo"/>
              <a:buNone/>
              <a:defRPr b="1" i="0" sz="7500" u="none" cap="none" strike="noStrike">
                <a:solidFill>
                  <a:schemeClr val="dk1"/>
                </a:solidFill>
                <a:latin typeface="Exo"/>
                <a:ea typeface="Exo"/>
                <a:cs typeface="Exo"/>
                <a:sym typeface="Exo"/>
              </a:defRPr>
            </a:lvl4pPr>
            <a:lvl5pPr lvl="4" marR="0" rtl="0" algn="ctr">
              <a:lnSpc>
                <a:spcPct val="100000"/>
              </a:lnSpc>
              <a:spcBef>
                <a:spcPts val="0"/>
              </a:spcBef>
              <a:spcAft>
                <a:spcPts val="0"/>
              </a:spcAft>
              <a:buClr>
                <a:schemeClr val="dk1"/>
              </a:buClr>
              <a:buSzPts val="7500"/>
              <a:buFont typeface="Exo"/>
              <a:buNone/>
              <a:defRPr b="1" i="0" sz="7500" u="none" cap="none" strike="noStrike">
                <a:solidFill>
                  <a:schemeClr val="dk1"/>
                </a:solidFill>
                <a:latin typeface="Exo"/>
                <a:ea typeface="Exo"/>
                <a:cs typeface="Exo"/>
                <a:sym typeface="Exo"/>
              </a:defRPr>
            </a:lvl5pPr>
            <a:lvl6pPr lvl="5" marR="0" rtl="0" algn="ctr">
              <a:lnSpc>
                <a:spcPct val="100000"/>
              </a:lnSpc>
              <a:spcBef>
                <a:spcPts val="0"/>
              </a:spcBef>
              <a:spcAft>
                <a:spcPts val="0"/>
              </a:spcAft>
              <a:buClr>
                <a:schemeClr val="dk1"/>
              </a:buClr>
              <a:buSzPts val="7500"/>
              <a:buFont typeface="Exo"/>
              <a:buNone/>
              <a:defRPr b="1" i="0" sz="7500" u="none" cap="none" strike="noStrike">
                <a:solidFill>
                  <a:schemeClr val="dk1"/>
                </a:solidFill>
                <a:latin typeface="Exo"/>
                <a:ea typeface="Exo"/>
                <a:cs typeface="Exo"/>
                <a:sym typeface="Exo"/>
              </a:defRPr>
            </a:lvl6pPr>
            <a:lvl7pPr lvl="6" marR="0" rtl="0" algn="ctr">
              <a:lnSpc>
                <a:spcPct val="100000"/>
              </a:lnSpc>
              <a:spcBef>
                <a:spcPts val="0"/>
              </a:spcBef>
              <a:spcAft>
                <a:spcPts val="0"/>
              </a:spcAft>
              <a:buClr>
                <a:schemeClr val="dk1"/>
              </a:buClr>
              <a:buSzPts val="7500"/>
              <a:buFont typeface="Exo"/>
              <a:buNone/>
              <a:defRPr b="1" i="0" sz="7500" u="none" cap="none" strike="noStrike">
                <a:solidFill>
                  <a:schemeClr val="dk1"/>
                </a:solidFill>
                <a:latin typeface="Exo"/>
                <a:ea typeface="Exo"/>
                <a:cs typeface="Exo"/>
                <a:sym typeface="Exo"/>
              </a:defRPr>
            </a:lvl7pPr>
            <a:lvl8pPr lvl="7" marR="0" rtl="0" algn="ctr">
              <a:lnSpc>
                <a:spcPct val="100000"/>
              </a:lnSpc>
              <a:spcBef>
                <a:spcPts val="0"/>
              </a:spcBef>
              <a:spcAft>
                <a:spcPts val="0"/>
              </a:spcAft>
              <a:buClr>
                <a:schemeClr val="dk1"/>
              </a:buClr>
              <a:buSzPts val="7500"/>
              <a:buFont typeface="Exo"/>
              <a:buNone/>
              <a:defRPr b="1" i="0" sz="7500" u="none" cap="none" strike="noStrike">
                <a:solidFill>
                  <a:schemeClr val="dk1"/>
                </a:solidFill>
                <a:latin typeface="Exo"/>
                <a:ea typeface="Exo"/>
                <a:cs typeface="Exo"/>
                <a:sym typeface="Exo"/>
              </a:defRPr>
            </a:lvl8pPr>
            <a:lvl9pPr lvl="8" marR="0" rtl="0" algn="ctr">
              <a:lnSpc>
                <a:spcPct val="100000"/>
              </a:lnSpc>
              <a:spcBef>
                <a:spcPts val="0"/>
              </a:spcBef>
              <a:spcAft>
                <a:spcPts val="0"/>
              </a:spcAft>
              <a:buClr>
                <a:schemeClr val="dk1"/>
              </a:buClr>
              <a:buSzPts val="7500"/>
              <a:buFont typeface="Exo"/>
              <a:buNone/>
              <a:defRPr b="1" i="0" sz="7500" u="none" cap="none" strike="noStrike">
                <a:solidFill>
                  <a:schemeClr val="dk1"/>
                </a:solidFill>
                <a:latin typeface="Exo"/>
                <a:ea typeface="Exo"/>
                <a:cs typeface="Exo"/>
                <a:sym typeface="Exo"/>
              </a:defRPr>
            </a:lvl9pPr>
          </a:lstStyle>
          <a:p/>
        </p:txBody>
      </p:sp>
      <p:sp>
        <p:nvSpPr>
          <p:cNvPr id="167" name="Google Shape;167;g13ea65bfa2e_0_145"/>
          <p:cNvSpPr txBox="1"/>
          <p:nvPr>
            <p:ph idx="1" type="body"/>
          </p:nvPr>
        </p:nvSpPr>
        <p:spPr>
          <a:xfrm>
            <a:off x="1901105" y="4698867"/>
            <a:ext cx="20574600" cy="6666300"/>
          </a:xfrm>
          <a:prstGeom prst="rect">
            <a:avLst/>
          </a:prstGeom>
          <a:noFill/>
          <a:ln>
            <a:noFill/>
          </a:ln>
        </p:spPr>
        <p:txBody>
          <a:bodyPr anchorCtr="0" anchor="ctr" bIns="243750" lIns="243750" spcFirstLastPara="1" rIns="243750" wrap="square" tIns="243750">
            <a:noAutofit/>
          </a:bodyPr>
          <a:lstStyle>
            <a:lvl1pPr indent="-533400" lvl="0" marL="457200" marR="0" rtl="0" algn="l">
              <a:lnSpc>
                <a:spcPct val="100000"/>
              </a:lnSpc>
              <a:spcBef>
                <a:spcPts val="0"/>
              </a:spcBef>
              <a:spcAft>
                <a:spcPts val="0"/>
              </a:spcAft>
              <a:buClr>
                <a:schemeClr val="dk2"/>
              </a:buClr>
              <a:buSzPts val="4800"/>
              <a:buFont typeface="Hind Madurai"/>
              <a:buChar char="●"/>
              <a:defRPr b="0" i="0" sz="4800" u="none" cap="none" strike="noStrike">
                <a:solidFill>
                  <a:schemeClr val="dk2"/>
                </a:solidFill>
                <a:latin typeface="Hind Madurai"/>
                <a:ea typeface="Hind Madurai"/>
                <a:cs typeface="Hind Madurai"/>
                <a:sym typeface="Hind Madurai"/>
              </a:defRPr>
            </a:lvl1pPr>
            <a:lvl2pPr indent="-463550" lvl="1" marL="914400" marR="0" rtl="0" algn="l">
              <a:lnSpc>
                <a:spcPct val="100000"/>
              </a:lnSpc>
              <a:spcBef>
                <a:spcPts val="0"/>
              </a:spcBef>
              <a:spcAft>
                <a:spcPts val="0"/>
              </a:spcAft>
              <a:buClr>
                <a:schemeClr val="dk2"/>
              </a:buClr>
              <a:buSzPts val="3700"/>
              <a:buFont typeface="Hind Madurai"/>
              <a:buChar char="○"/>
              <a:defRPr b="0" i="0" sz="3700" u="none" cap="none" strike="noStrike">
                <a:solidFill>
                  <a:schemeClr val="dk2"/>
                </a:solidFill>
                <a:latin typeface="Hind Madurai"/>
                <a:ea typeface="Hind Madurai"/>
                <a:cs typeface="Hind Madurai"/>
                <a:sym typeface="Hind Madurai"/>
              </a:defRPr>
            </a:lvl2pPr>
            <a:lvl3pPr indent="-463550" lvl="2" marL="1371600" marR="0" rtl="0" algn="l">
              <a:lnSpc>
                <a:spcPct val="100000"/>
              </a:lnSpc>
              <a:spcBef>
                <a:spcPts val="0"/>
              </a:spcBef>
              <a:spcAft>
                <a:spcPts val="0"/>
              </a:spcAft>
              <a:buClr>
                <a:schemeClr val="dk2"/>
              </a:buClr>
              <a:buSzPts val="3700"/>
              <a:buFont typeface="Hind Madurai"/>
              <a:buChar char="■"/>
              <a:defRPr b="0" i="0" sz="3700" u="none" cap="none" strike="noStrike">
                <a:solidFill>
                  <a:schemeClr val="dk2"/>
                </a:solidFill>
                <a:latin typeface="Hind Madurai"/>
                <a:ea typeface="Hind Madurai"/>
                <a:cs typeface="Hind Madurai"/>
                <a:sym typeface="Hind Madurai"/>
              </a:defRPr>
            </a:lvl3pPr>
            <a:lvl4pPr indent="-463550" lvl="3" marL="1828800" marR="0" rtl="0" algn="l">
              <a:lnSpc>
                <a:spcPct val="100000"/>
              </a:lnSpc>
              <a:spcBef>
                <a:spcPts val="0"/>
              </a:spcBef>
              <a:spcAft>
                <a:spcPts val="0"/>
              </a:spcAft>
              <a:buClr>
                <a:schemeClr val="dk2"/>
              </a:buClr>
              <a:buSzPts val="3700"/>
              <a:buFont typeface="Hind Madurai"/>
              <a:buChar char="●"/>
              <a:defRPr b="0" i="0" sz="3700" u="none" cap="none" strike="noStrike">
                <a:solidFill>
                  <a:schemeClr val="dk2"/>
                </a:solidFill>
                <a:latin typeface="Hind Madurai"/>
                <a:ea typeface="Hind Madurai"/>
                <a:cs typeface="Hind Madurai"/>
                <a:sym typeface="Hind Madurai"/>
              </a:defRPr>
            </a:lvl4pPr>
            <a:lvl5pPr indent="-463550" lvl="4" marL="2286000" marR="0" rtl="0" algn="l">
              <a:lnSpc>
                <a:spcPct val="100000"/>
              </a:lnSpc>
              <a:spcBef>
                <a:spcPts val="0"/>
              </a:spcBef>
              <a:spcAft>
                <a:spcPts val="0"/>
              </a:spcAft>
              <a:buClr>
                <a:schemeClr val="dk2"/>
              </a:buClr>
              <a:buSzPts val="3700"/>
              <a:buFont typeface="Hind Madurai"/>
              <a:buChar char="○"/>
              <a:defRPr b="0" i="0" sz="3700" u="none" cap="none" strike="noStrike">
                <a:solidFill>
                  <a:schemeClr val="dk2"/>
                </a:solidFill>
                <a:latin typeface="Hind Madurai"/>
                <a:ea typeface="Hind Madurai"/>
                <a:cs typeface="Hind Madurai"/>
                <a:sym typeface="Hind Madurai"/>
              </a:defRPr>
            </a:lvl5pPr>
            <a:lvl6pPr indent="-463550" lvl="5" marL="2743200" marR="0" rtl="0" algn="l">
              <a:lnSpc>
                <a:spcPct val="100000"/>
              </a:lnSpc>
              <a:spcBef>
                <a:spcPts val="0"/>
              </a:spcBef>
              <a:spcAft>
                <a:spcPts val="0"/>
              </a:spcAft>
              <a:buClr>
                <a:schemeClr val="dk2"/>
              </a:buClr>
              <a:buSzPts val="3700"/>
              <a:buFont typeface="Hind Madurai"/>
              <a:buChar char="■"/>
              <a:defRPr b="0" i="0" sz="3700" u="none" cap="none" strike="noStrike">
                <a:solidFill>
                  <a:schemeClr val="dk2"/>
                </a:solidFill>
                <a:latin typeface="Hind Madurai"/>
                <a:ea typeface="Hind Madurai"/>
                <a:cs typeface="Hind Madurai"/>
                <a:sym typeface="Hind Madurai"/>
              </a:defRPr>
            </a:lvl6pPr>
            <a:lvl7pPr indent="-463550" lvl="6" marL="3200400" marR="0" rtl="0" algn="l">
              <a:lnSpc>
                <a:spcPct val="100000"/>
              </a:lnSpc>
              <a:spcBef>
                <a:spcPts val="0"/>
              </a:spcBef>
              <a:spcAft>
                <a:spcPts val="0"/>
              </a:spcAft>
              <a:buClr>
                <a:schemeClr val="dk2"/>
              </a:buClr>
              <a:buSzPts val="3700"/>
              <a:buFont typeface="Hind Madurai"/>
              <a:buChar char="●"/>
              <a:defRPr b="0" i="0" sz="3700" u="none" cap="none" strike="noStrike">
                <a:solidFill>
                  <a:schemeClr val="dk2"/>
                </a:solidFill>
                <a:latin typeface="Hind Madurai"/>
                <a:ea typeface="Hind Madurai"/>
                <a:cs typeface="Hind Madurai"/>
                <a:sym typeface="Hind Madurai"/>
              </a:defRPr>
            </a:lvl7pPr>
            <a:lvl8pPr indent="-463550" lvl="7" marL="3657600" marR="0" rtl="0" algn="l">
              <a:lnSpc>
                <a:spcPct val="100000"/>
              </a:lnSpc>
              <a:spcBef>
                <a:spcPts val="0"/>
              </a:spcBef>
              <a:spcAft>
                <a:spcPts val="0"/>
              </a:spcAft>
              <a:buClr>
                <a:schemeClr val="dk2"/>
              </a:buClr>
              <a:buSzPts val="3700"/>
              <a:buFont typeface="Hind Madurai"/>
              <a:buChar char="○"/>
              <a:defRPr b="0" i="0" sz="3700" u="none" cap="none" strike="noStrike">
                <a:solidFill>
                  <a:schemeClr val="dk2"/>
                </a:solidFill>
                <a:latin typeface="Hind Madurai"/>
                <a:ea typeface="Hind Madurai"/>
                <a:cs typeface="Hind Madurai"/>
                <a:sym typeface="Hind Madurai"/>
              </a:defRPr>
            </a:lvl8pPr>
            <a:lvl9pPr indent="-463550" lvl="8" marL="4114800" marR="0" rtl="0" algn="l">
              <a:lnSpc>
                <a:spcPct val="100000"/>
              </a:lnSpc>
              <a:spcBef>
                <a:spcPts val="0"/>
              </a:spcBef>
              <a:spcAft>
                <a:spcPts val="0"/>
              </a:spcAft>
              <a:buClr>
                <a:schemeClr val="dk2"/>
              </a:buClr>
              <a:buSzPts val="3700"/>
              <a:buFont typeface="Hind Madurai"/>
              <a:buChar char="■"/>
              <a:defRPr b="0" i="0" sz="3700" u="none" cap="none" strike="noStrike">
                <a:solidFill>
                  <a:schemeClr val="dk2"/>
                </a:solidFill>
                <a:latin typeface="Hind Madurai"/>
                <a:ea typeface="Hind Madurai"/>
                <a:cs typeface="Hind Madurai"/>
                <a:sym typeface="Hind Madurai"/>
              </a:defRPr>
            </a:lvl9pPr>
          </a:lstStyle>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3ddcfff34e_0_56"/>
          <p:cNvSpPr txBox="1"/>
          <p:nvPr>
            <p:ph idx="1" type="subTitle"/>
          </p:nvPr>
        </p:nvSpPr>
        <p:spPr>
          <a:xfrm>
            <a:off x="763870" y="9461379"/>
            <a:ext cx="10287600" cy="939900"/>
          </a:xfrm>
          <a:prstGeom prst="rect">
            <a:avLst/>
          </a:prstGeom>
          <a:noFill/>
          <a:ln>
            <a:noFill/>
          </a:ln>
        </p:spPr>
        <p:txBody>
          <a:bodyPr anchorCtr="0" anchor="ctr" bIns="243750" lIns="243750" spcFirstLastPara="1" rIns="243750" wrap="square" tIns="243750">
            <a:noAutofit/>
          </a:bodyPr>
          <a:lstStyle/>
          <a:p>
            <a:pPr indent="0" lvl="0" marL="0" rtl="0" algn="l">
              <a:lnSpc>
                <a:spcPct val="100000"/>
              </a:lnSpc>
              <a:spcBef>
                <a:spcPts val="0"/>
              </a:spcBef>
              <a:spcAft>
                <a:spcPts val="0"/>
              </a:spcAft>
              <a:buSzPts val="7500"/>
              <a:buNone/>
            </a:pPr>
            <a:r>
              <a:rPr lang="en-US">
                <a:solidFill>
                  <a:srgbClr val="435D74"/>
                </a:solidFill>
              </a:rPr>
              <a:t>CULTURE</a:t>
            </a:r>
            <a:r>
              <a:rPr lang="en-US">
                <a:solidFill>
                  <a:srgbClr val="435D74"/>
                </a:solidFill>
              </a:rPr>
              <a:t> DECK</a:t>
            </a:r>
            <a:endParaRPr>
              <a:solidFill>
                <a:srgbClr val="435D74"/>
              </a:solidFill>
            </a:endParaRPr>
          </a:p>
        </p:txBody>
      </p:sp>
      <p:cxnSp>
        <p:nvCxnSpPr>
          <p:cNvPr id="213" name="Google Shape;213;g13ddcfff34e_0_56"/>
          <p:cNvCxnSpPr/>
          <p:nvPr/>
        </p:nvCxnSpPr>
        <p:spPr>
          <a:xfrm>
            <a:off x="1122724" y="9154003"/>
            <a:ext cx="10174200" cy="0"/>
          </a:xfrm>
          <a:prstGeom prst="straightConnector1">
            <a:avLst/>
          </a:prstGeom>
          <a:noFill/>
          <a:ln cap="flat" cmpd="sng" w="19050">
            <a:solidFill>
              <a:schemeClr val="accent1"/>
            </a:solidFill>
            <a:prstDash val="solid"/>
            <a:round/>
            <a:headEnd len="sm" w="sm" type="none"/>
            <a:tailEnd len="sm" w="sm" type="none"/>
          </a:ln>
        </p:spPr>
      </p:cxnSp>
      <p:sp>
        <p:nvSpPr>
          <p:cNvPr id="214" name="Google Shape;214;g13ddcfff34e_0_56"/>
          <p:cNvSpPr txBox="1"/>
          <p:nvPr/>
        </p:nvSpPr>
        <p:spPr>
          <a:xfrm>
            <a:off x="763870" y="11546685"/>
            <a:ext cx="3546300" cy="661800"/>
          </a:xfrm>
          <a:prstGeom prst="rect">
            <a:avLst/>
          </a:prstGeom>
          <a:noFill/>
          <a:ln>
            <a:noFill/>
          </a:ln>
        </p:spPr>
        <p:txBody>
          <a:bodyPr anchorCtr="0" anchor="t" bIns="121850" lIns="243750" spcFirstLastPara="1" rIns="243750" wrap="square" tIns="121850">
            <a:spAutoFit/>
          </a:bodyPr>
          <a:lstStyle/>
          <a:p>
            <a:pPr indent="0" lvl="0" marL="0" marR="0" rtl="0" algn="l">
              <a:lnSpc>
                <a:spcPct val="100000"/>
              </a:lnSpc>
              <a:spcBef>
                <a:spcPts val="0"/>
              </a:spcBef>
              <a:spcAft>
                <a:spcPts val="0"/>
              </a:spcAft>
              <a:buNone/>
            </a:pPr>
            <a:r>
              <a:rPr b="0" i="0" lang="en-US" sz="2700" u="none" cap="none" strike="noStrike">
                <a:solidFill>
                  <a:srgbClr val="00ADEF"/>
                </a:solidFill>
                <a:latin typeface="Arial"/>
                <a:ea typeface="Arial"/>
                <a:cs typeface="Arial"/>
                <a:sym typeface="Arial"/>
              </a:rPr>
              <a:t>BE EXCEPTIONAL</a:t>
            </a:r>
            <a:endParaRPr b="0" i="0" sz="2700" u="none" cap="none" strike="noStrike">
              <a:solidFill>
                <a:srgbClr val="00ADEF"/>
              </a:solidFill>
              <a:latin typeface="Arial"/>
              <a:ea typeface="Arial"/>
              <a:cs typeface="Arial"/>
              <a:sym typeface="Arial"/>
            </a:endParaRPr>
          </a:p>
        </p:txBody>
      </p:sp>
      <p:pic>
        <p:nvPicPr>
          <p:cNvPr id="215" name="Google Shape;215;g13ddcfff34e_0_56"/>
          <p:cNvPicPr preferRelativeResize="0"/>
          <p:nvPr/>
        </p:nvPicPr>
        <p:blipFill rotWithShape="1">
          <a:blip r:embed="rId3">
            <a:alphaModFix/>
          </a:blip>
          <a:srcRect b="0" l="0" r="0" t="0"/>
          <a:stretch/>
        </p:blipFill>
        <p:spPr>
          <a:xfrm>
            <a:off x="0" y="12842834"/>
            <a:ext cx="9175771" cy="8434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5"/>
          <p:cNvSpPr txBox="1"/>
          <p:nvPr>
            <p:ph type="title"/>
          </p:nvPr>
        </p:nvSpPr>
        <p:spPr>
          <a:xfrm>
            <a:off x="14790700" y="2453525"/>
            <a:ext cx="8720100" cy="8737200"/>
          </a:xfrm>
          <a:prstGeom prst="rect">
            <a:avLst/>
          </a:prstGeom>
          <a:solidFill>
            <a:srgbClr val="B3E6F9"/>
          </a:solidFill>
          <a:ln>
            <a:noFill/>
          </a:ln>
        </p:spPr>
        <p:txBody>
          <a:bodyPr anchorCtr="0" anchor="t" bIns="0" lIns="0" spcFirstLastPara="1" rIns="0" wrap="square" tIns="29450">
            <a:noAutofit/>
          </a:bodyPr>
          <a:lstStyle/>
          <a:p>
            <a:pPr indent="-9525" lvl="0" marL="285750" rtl="0" algn="ctr">
              <a:lnSpc>
                <a:spcPct val="100000"/>
              </a:lnSpc>
              <a:spcBef>
                <a:spcPts val="0"/>
              </a:spcBef>
              <a:spcAft>
                <a:spcPts val="0"/>
              </a:spcAft>
              <a:buSzPts val="6000"/>
              <a:buNone/>
            </a:pPr>
            <a:r>
              <a:rPr lang="en-US" sz="9400">
                <a:solidFill>
                  <a:schemeClr val="accent5"/>
                </a:solidFill>
              </a:rPr>
              <a:t>Responsible People</a:t>
            </a:r>
            <a:endParaRPr sz="9400">
              <a:solidFill>
                <a:schemeClr val="accent5"/>
              </a:solidFill>
            </a:endParaRPr>
          </a:p>
          <a:p>
            <a:pPr indent="-9525" lvl="0" marL="285750" marR="12700" rtl="0" algn="ctr">
              <a:lnSpc>
                <a:spcPct val="100000"/>
              </a:lnSpc>
              <a:spcBef>
                <a:spcPts val="0"/>
              </a:spcBef>
              <a:spcAft>
                <a:spcPts val="0"/>
              </a:spcAft>
              <a:buSzPts val="6000"/>
              <a:buNone/>
            </a:pPr>
            <a:r>
              <a:rPr b="1" lang="en-US" sz="9400">
                <a:solidFill>
                  <a:srgbClr val="00AF50"/>
                </a:solidFill>
                <a:latin typeface="Trebuchet MS"/>
                <a:ea typeface="Trebuchet MS"/>
                <a:cs typeface="Trebuchet MS"/>
                <a:sym typeface="Trebuchet MS"/>
              </a:rPr>
              <a:t>Thrive </a:t>
            </a:r>
            <a:r>
              <a:rPr lang="en-US" sz="9400">
                <a:solidFill>
                  <a:schemeClr val="accent5"/>
                </a:solidFill>
              </a:rPr>
              <a:t>on Freedom,  and are</a:t>
            </a:r>
            <a:r>
              <a:rPr lang="en-US" sz="9400"/>
              <a:t> </a:t>
            </a:r>
            <a:r>
              <a:rPr b="1" lang="en-US" sz="9400">
                <a:solidFill>
                  <a:srgbClr val="00AF50"/>
                </a:solidFill>
                <a:latin typeface="Trebuchet MS"/>
                <a:ea typeface="Trebuchet MS"/>
                <a:cs typeface="Trebuchet MS"/>
                <a:sym typeface="Trebuchet MS"/>
              </a:rPr>
              <a:t>Worthy </a:t>
            </a:r>
            <a:r>
              <a:rPr lang="en-US" sz="9400">
                <a:solidFill>
                  <a:schemeClr val="accent5"/>
                </a:solidFill>
              </a:rPr>
              <a:t>of Freedom</a:t>
            </a:r>
            <a:endParaRPr sz="9400">
              <a:solidFill>
                <a:schemeClr val="accent5"/>
              </a:solidFill>
            </a:endParaRPr>
          </a:p>
        </p:txBody>
      </p:sp>
      <p:sp>
        <p:nvSpPr>
          <p:cNvPr id="324" name="Google Shape;324;p25"/>
          <p:cNvSpPr txBox="1"/>
          <p:nvPr>
            <p:ph type="title"/>
          </p:nvPr>
        </p:nvSpPr>
        <p:spPr>
          <a:xfrm>
            <a:off x="941300" y="923800"/>
            <a:ext cx="19983600" cy="1393200"/>
          </a:xfrm>
          <a:prstGeom prst="rect">
            <a:avLst/>
          </a:prstGeom>
          <a:noFill/>
          <a:ln>
            <a:noFill/>
          </a:ln>
        </p:spPr>
        <p:txBody>
          <a:bodyPr anchorCtr="0" anchor="t" bIns="0" lIns="0" spcFirstLastPara="1" rIns="0" wrap="square" tIns="32575">
            <a:noAutofit/>
          </a:bodyPr>
          <a:lstStyle/>
          <a:p>
            <a:pPr indent="0" lvl="0" marL="25400" rtl="0" algn="l">
              <a:lnSpc>
                <a:spcPct val="100000"/>
              </a:lnSpc>
              <a:spcBef>
                <a:spcPts val="0"/>
              </a:spcBef>
              <a:spcAft>
                <a:spcPts val="0"/>
              </a:spcAft>
              <a:buSzPts val="6000"/>
              <a:buNone/>
            </a:pPr>
            <a:r>
              <a:rPr lang="en-US" sz="6700"/>
              <a:t>The Rare Responsible Person</a:t>
            </a:r>
            <a:endParaRPr sz="6700"/>
          </a:p>
        </p:txBody>
      </p:sp>
      <p:sp>
        <p:nvSpPr>
          <p:cNvPr id="325" name="Google Shape;325;p25"/>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p>
            <a:pPr indent="0" lvl="0" marL="63500" rtl="0" algn="l">
              <a:lnSpc>
                <a:spcPct val="103333"/>
              </a:lnSpc>
              <a:spcBef>
                <a:spcPts val="0"/>
              </a:spcBef>
              <a:spcAft>
                <a:spcPts val="0"/>
              </a:spcAft>
              <a:buClr>
                <a:srgbClr val="000000"/>
              </a:buClr>
              <a:buSzPts val="2900"/>
              <a:buFont typeface="Arial"/>
              <a:buNone/>
            </a:pPr>
            <a:fld id="{00000000-1234-1234-1234-123412341234}" type="slidenum">
              <a:rPr lang="en-US"/>
              <a:t>‹#›</a:t>
            </a:fld>
            <a:endParaRPr sz="1400">
              <a:solidFill>
                <a:srgbClr val="000000"/>
              </a:solidFill>
            </a:endParaRPr>
          </a:p>
        </p:txBody>
      </p:sp>
      <p:sp>
        <p:nvSpPr>
          <p:cNvPr id="326" name="Google Shape;326;p25"/>
          <p:cNvSpPr txBox="1"/>
          <p:nvPr/>
        </p:nvSpPr>
        <p:spPr>
          <a:xfrm>
            <a:off x="819325" y="2453525"/>
            <a:ext cx="13658400" cy="8814000"/>
          </a:xfrm>
          <a:prstGeom prst="rect">
            <a:avLst/>
          </a:prstGeom>
          <a:noFill/>
          <a:ln cap="flat" cmpd="sng" w="9525">
            <a:solidFill>
              <a:srgbClr val="00B0F0"/>
            </a:solidFill>
            <a:prstDash val="solid"/>
            <a:round/>
            <a:headEnd len="sm" w="sm" type="none"/>
            <a:tailEnd len="sm" w="sm" type="none"/>
          </a:ln>
        </p:spPr>
        <p:txBody>
          <a:bodyPr anchorCtr="0" anchor="t" bIns="0" lIns="0" spcFirstLastPara="1" rIns="0" wrap="square" tIns="270000">
            <a:noAutofit/>
          </a:bodyPr>
          <a:lstStyle/>
          <a:p>
            <a:pPr indent="-711200" lvl="0" marL="863600" marR="0" rtl="0" algn="l">
              <a:lnSpc>
                <a:spcPct val="100000"/>
              </a:lnSpc>
              <a:spcBef>
                <a:spcPts val="0"/>
              </a:spcBef>
              <a:spcAft>
                <a:spcPts val="0"/>
              </a:spcAft>
              <a:buClr>
                <a:srgbClr val="000000"/>
              </a:buClr>
              <a:buSzPts val="6000"/>
              <a:buFont typeface="Arial"/>
              <a:buChar char="•"/>
            </a:pPr>
            <a:r>
              <a:rPr b="0" i="0" lang="en-US" sz="6000" u="none" cap="none" strike="noStrike">
                <a:solidFill>
                  <a:srgbClr val="000000"/>
                </a:solidFill>
                <a:latin typeface="Arial"/>
                <a:ea typeface="Arial"/>
                <a:cs typeface="Arial"/>
                <a:sym typeface="Arial"/>
              </a:rPr>
              <a:t>Self motivating</a:t>
            </a:r>
            <a:endParaRPr b="0" i="0" sz="6000" u="none" cap="none" strike="noStrike">
              <a:solidFill>
                <a:srgbClr val="000000"/>
              </a:solidFill>
              <a:latin typeface="Arial"/>
              <a:ea typeface="Arial"/>
              <a:cs typeface="Arial"/>
              <a:sym typeface="Arial"/>
            </a:endParaRPr>
          </a:p>
          <a:p>
            <a:pPr indent="-711200" lvl="0" marL="863600" marR="0" rtl="0" algn="l">
              <a:lnSpc>
                <a:spcPct val="100000"/>
              </a:lnSpc>
              <a:spcBef>
                <a:spcPts val="1900"/>
              </a:spcBef>
              <a:spcAft>
                <a:spcPts val="0"/>
              </a:spcAft>
              <a:buClr>
                <a:srgbClr val="000000"/>
              </a:buClr>
              <a:buSzPts val="6000"/>
              <a:buFont typeface="Arial"/>
              <a:buChar char="•"/>
            </a:pPr>
            <a:r>
              <a:rPr b="0" i="0" lang="en-US" sz="6000" u="none" cap="none" strike="noStrike">
                <a:solidFill>
                  <a:srgbClr val="000000"/>
                </a:solidFill>
                <a:latin typeface="Arial"/>
                <a:ea typeface="Arial"/>
                <a:cs typeface="Arial"/>
                <a:sym typeface="Arial"/>
              </a:rPr>
              <a:t>Self aware</a:t>
            </a:r>
            <a:endParaRPr b="0" i="0" sz="6000" u="none" cap="none" strike="noStrike">
              <a:solidFill>
                <a:srgbClr val="000000"/>
              </a:solidFill>
              <a:latin typeface="Arial"/>
              <a:ea typeface="Arial"/>
              <a:cs typeface="Arial"/>
              <a:sym typeface="Arial"/>
            </a:endParaRPr>
          </a:p>
          <a:p>
            <a:pPr indent="-711200" lvl="0" marL="863600" marR="0" rtl="0" algn="l">
              <a:lnSpc>
                <a:spcPct val="100000"/>
              </a:lnSpc>
              <a:spcBef>
                <a:spcPts val="1900"/>
              </a:spcBef>
              <a:spcAft>
                <a:spcPts val="0"/>
              </a:spcAft>
              <a:buClr>
                <a:srgbClr val="000000"/>
              </a:buClr>
              <a:buSzPts val="6000"/>
              <a:buFont typeface="Arial"/>
              <a:buChar char="•"/>
            </a:pPr>
            <a:r>
              <a:rPr b="0" i="0" lang="en-US" sz="6000" u="none" cap="none" strike="noStrike">
                <a:solidFill>
                  <a:srgbClr val="000000"/>
                </a:solidFill>
                <a:latin typeface="Arial"/>
                <a:ea typeface="Arial"/>
                <a:cs typeface="Arial"/>
                <a:sym typeface="Arial"/>
              </a:rPr>
              <a:t>Self disciplined</a:t>
            </a:r>
            <a:endParaRPr b="0" i="0" sz="6000" u="none" cap="none" strike="noStrike">
              <a:solidFill>
                <a:srgbClr val="000000"/>
              </a:solidFill>
              <a:latin typeface="Arial"/>
              <a:ea typeface="Arial"/>
              <a:cs typeface="Arial"/>
              <a:sym typeface="Arial"/>
            </a:endParaRPr>
          </a:p>
          <a:p>
            <a:pPr indent="-711200" lvl="0" marL="863600" marR="0" rtl="0" algn="l">
              <a:lnSpc>
                <a:spcPct val="100000"/>
              </a:lnSpc>
              <a:spcBef>
                <a:spcPts val="1900"/>
              </a:spcBef>
              <a:spcAft>
                <a:spcPts val="0"/>
              </a:spcAft>
              <a:buClr>
                <a:srgbClr val="000000"/>
              </a:buClr>
              <a:buSzPts val="6000"/>
              <a:buFont typeface="Arial"/>
              <a:buChar char="•"/>
            </a:pPr>
            <a:r>
              <a:rPr b="0" i="0" lang="en-US" sz="6000" u="none" cap="none" strike="noStrike">
                <a:solidFill>
                  <a:srgbClr val="000000"/>
                </a:solidFill>
                <a:latin typeface="Arial"/>
                <a:ea typeface="Arial"/>
                <a:cs typeface="Arial"/>
                <a:sym typeface="Arial"/>
              </a:rPr>
              <a:t>Self improving</a:t>
            </a:r>
            <a:endParaRPr b="0" i="0" sz="6000" u="none" cap="none" strike="noStrike">
              <a:solidFill>
                <a:srgbClr val="000000"/>
              </a:solidFill>
              <a:latin typeface="Arial"/>
              <a:ea typeface="Arial"/>
              <a:cs typeface="Arial"/>
              <a:sym typeface="Arial"/>
            </a:endParaRPr>
          </a:p>
          <a:p>
            <a:pPr indent="-711200" lvl="0" marL="863600" marR="0" rtl="0" algn="l">
              <a:lnSpc>
                <a:spcPct val="100000"/>
              </a:lnSpc>
              <a:spcBef>
                <a:spcPts val="1900"/>
              </a:spcBef>
              <a:spcAft>
                <a:spcPts val="0"/>
              </a:spcAft>
              <a:buClr>
                <a:srgbClr val="000000"/>
              </a:buClr>
              <a:buSzPts val="6000"/>
              <a:buFont typeface="Arial"/>
              <a:buChar char="•"/>
            </a:pPr>
            <a:r>
              <a:rPr b="0" i="0" lang="en-US" sz="6000" u="none" cap="none" strike="noStrike">
                <a:solidFill>
                  <a:srgbClr val="000000"/>
                </a:solidFill>
                <a:latin typeface="Arial"/>
                <a:ea typeface="Arial"/>
                <a:cs typeface="Arial"/>
                <a:sym typeface="Arial"/>
              </a:rPr>
              <a:t>Acts like a leader</a:t>
            </a:r>
            <a:endParaRPr b="0" i="0" sz="6000" u="none" cap="none" strike="noStrike">
              <a:solidFill>
                <a:srgbClr val="000000"/>
              </a:solidFill>
              <a:latin typeface="Arial"/>
              <a:ea typeface="Arial"/>
              <a:cs typeface="Arial"/>
              <a:sym typeface="Arial"/>
            </a:endParaRPr>
          </a:p>
          <a:p>
            <a:pPr indent="-711200" lvl="0" marL="863600" marR="0" rtl="0" algn="l">
              <a:lnSpc>
                <a:spcPct val="100000"/>
              </a:lnSpc>
              <a:spcBef>
                <a:spcPts val="1900"/>
              </a:spcBef>
              <a:spcAft>
                <a:spcPts val="0"/>
              </a:spcAft>
              <a:buClr>
                <a:srgbClr val="000000"/>
              </a:buClr>
              <a:buSzPts val="6000"/>
              <a:buFont typeface="Arial"/>
              <a:buChar char="•"/>
            </a:pPr>
            <a:r>
              <a:rPr b="0" i="0" lang="en-US" sz="6000" u="none" cap="none" strike="noStrike">
                <a:solidFill>
                  <a:srgbClr val="000000"/>
                </a:solidFill>
                <a:latin typeface="Arial"/>
                <a:ea typeface="Arial"/>
                <a:cs typeface="Arial"/>
                <a:sym typeface="Arial"/>
              </a:rPr>
              <a:t>Doesn’t wait to be told what to do</a:t>
            </a:r>
            <a:endParaRPr b="0" i="0" sz="6000" u="none" cap="none" strike="noStrike">
              <a:solidFill>
                <a:srgbClr val="000000"/>
              </a:solidFill>
              <a:latin typeface="Arial"/>
              <a:ea typeface="Arial"/>
              <a:cs typeface="Arial"/>
              <a:sym typeface="Arial"/>
            </a:endParaRPr>
          </a:p>
          <a:p>
            <a:pPr indent="-711200" lvl="0" marL="863600" marR="0" rtl="0" algn="l">
              <a:lnSpc>
                <a:spcPct val="100000"/>
              </a:lnSpc>
              <a:spcBef>
                <a:spcPts val="1900"/>
              </a:spcBef>
              <a:spcAft>
                <a:spcPts val="0"/>
              </a:spcAft>
              <a:buClr>
                <a:srgbClr val="000000"/>
              </a:buClr>
              <a:buSzPts val="6000"/>
              <a:buFont typeface="Arial"/>
              <a:buChar char="•"/>
            </a:pPr>
            <a:r>
              <a:rPr b="0" i="0" lang="en-US" sz="6000" u="none" cap="none" strike="noStrike">
                <a:solidFill>
                  <a:srgbClr val="000000"/>
                </a:solidFill>
                <a:latin typeface="Arial"/>
                <a:ea typeface="Arial"/>
                <a:cs typeface="Arial"/>
                <a:sym typeface="Arial"/>
              </a:rPr>
              <a:t>Picks up the trash lying on the floor</a:t>
            </a:r>
            <a:endParaRPr b="0" i="0" sz="60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8"/>
          <p:cNvSpPr txBox="1"/>
          <p:nvPr/>
        </p:nvSpPr>
        <p:spPr>
          <a:xfrm>
            <a:off x="1344700" y="1652475"/>
            <a:ext cx="21201000" cy="4078500"/>
          </a:xfrm>
          <a:prstGeom prst="rect">
            <a:avLst/>
          </a:prstGeom>
          <a:noFill/>
          <a:ln cap="flat" cmpd="sng" w="9525">
            <a:solidFill>
              <a:srgbClr val="00B0F0"/>
            </a:solidFill>
            <a:prstDash val="solid"/>
            <a:round/>
            <a:headEnd len="sm" w="sm" type="none"/>
            <a:tailEnd len="sm" w="sm" type="none"/>
          </a:ln>
        </p:spPr>
        <p:txBody>
          <a:bodyPr anchorCtr="0" anchor="t" bIns="0" lIns="0" spcFirstLastPara="1" rIns="0" wrap="square" tIns="29450">
            <a:noAutofit/>
          </a:bodyPr>
          <a:lstStyle/>
          <a:p>
            <a:pPr indent="0" lvl="0" marL="228600" marR="838200" rtl="0" algn="l">
              <a:lnSpc>
                <a:spcPct val="100000"/>
              </a:lnSpc>
              <a:spcBef>
                <a:spcPts val="0"/>
              </a:spcBef>
              <a:spcAft>
                <a:spcPts val="0"/>
              </a:spcAft>
              <a:buClr>
                <a:srgbClr val="000000"/>
              </a:buClr>
              <a:buSzPts val="7000"/>
              <a:buFont typeface="Arial"/>
              <a:buNone/>
            </a:pPr>
            <a:r>
              <a:rPr lang="en-US" sz="4300"/>
              <a:t>Freedom is not absolute, and it also entails acting in Newmark’s best interest</a:t>
            </a:r>
            <a:endParaRPr sz="4300"/>
          </a:p>
          <a:p>
            <a:pPr indent="0" lvl="0" marL="228600" marR="838200" rtl="0" algn="l">
              <a:lnSpc>
                <a:spcPct val="100000"/>
              </a:lnSpc>
              <a:spcBef>
                <a:spcPts val="0"/>
              </a:spcBef>
              <a:spcAft>
                <a:spcPts val="0"/>
              </a:spcAft>
              <a:buClr>
                <a:srgbClr val="000000"/>
              </a:buClr>
              <a:buSzPts val="7000"/>
              <a:buFont typeface="Arial"/>
              <a:buNone/>
            </a:pPr>
            <a:r>
              <a:t/>
            </a:r>
            <a:endParaRPr sz="4300"/>
          </a:p>
          <a:p>
            <a:pPr indent="0" lvl="0" marL="228600" marR="838200" rtl="0" algn="l">
              <a:lnSpc>
                <a:spcPct val="100000"/>
              </a:lnSpc>
              <a:spcBef>
                <a:spcPts val="0"/>
              </a:spcBef>
              <a:spcAft>
                <a:spcPts val="0"/>
              </a:spcAft>
              <a:buClr>
                <a:srgbClr val="000000"/>
              </a:buClr>
              <a:buSzPts val="7000"/>
              <a:buFont typeface="Arial"/>
              <a:buNone/>
            </a:pPr>
            <a:r>
              <a:rPr lang="en-US" sz="4300"/>
              <a:t>Like “free speech”  there are some  limited exceptions to  “freedom at work”, particularly in regards to confidentiality, legal and ethical issues. Dishonesty, harassment are intolerable</a:t>
            </a:r>
            <a:endParaRPr b="0" i="0" sz="4300" u="none" cap="none" strike="noStrike">
              <a:solidFill>
                <a:srgbClr val="000000"/>
              </a:solidFill>
              <a:latin typeface="Arial"/>
              <a:ea typeface="Arial"/>
              <a:cs typeface="Arial"/>
              <a:sym typeface="Arial"/>
            </a:endParaRPr>
          </a:p>
          <a:p>
            <a:pPr indent="0" lvl="0" marL="228600" marR="0" rtl="0" algn="l">
              <a:lnSpc>
                <a:spcPct val="100000"/>
              </a:lnSpc>
              <a:spcBef>
                <a:spcPts val="1500"/>
              </a:spcBef>
              <a:spcAft>
                <a:spcPts val="0"/>
              </a:spcAft>
              <a:buClr>
                <a:srgbClr val="000000"/>
              </a:buClr>
              <a:buSzPts val="6800"/>
              <a:buFont typeface="Arial"/>
              <a:buNone/>
            </a:pPr>
            <a:r>
              <a:t/>
            </a:r>
            <a:endParaRPr b="0" i="0" sz="4300" u="none" cap="none" strike="noStrike">
              <a:solidFill>
                <a:srgbClr val="FF0000"/>
              </a:solidFill>
              <a:latin typeface="Arial"/>
              <a:ea typeface="Arial"/>
              <a:cs typeface="Arial"/>
              <a:sym typeface="Arial"/>
            </a:endParaRPr>
          </a:p>
          <a:p>
            <a:pPr indent="0" lvl="0" marL="228600" marR="0" rtl="0" algn="l">
              <a:lnSpc>
                <a:spcPct val="100000"/>
              </a:lnSpc>
              <a:spcBef>
                <a:spcPts val="0"/>
              </a:spcBef>
              <a:spcAft>
                <a:spcPts val="0"/>
              </a:spcAft>
              <a:buClr>
                <a:srgbClr val="000000"/>
              </a:buClr>
              <a:buSzPts val="7000"/>
              <a:buFont typeface="Arial"/>
              <a:buNone/>
            </a:pPr>
            <a:r>
              <a:t/>
            </a:r>
            <a:endParaRPr b="0" i="0" sz="4300" u="none" cap="none" strike="noStrike">
              <a:solidFill>
                <a:schemeClr val="dk1"/>
              </a:solidFill>
              <a:latin typeface="Arial"/>
              <a:ea typeface="Arial"/>
              <a:cs typeface="Arial"/>
              <a:sym typeface="Arial"/>
            </a:endParaRPr>
          </a:p>
        </p:txBody>
      </p:sp>
      <p:sp>
        <p:nvSpPr>
          <p:cNvPr id="332" name="Google Shape;332;p28"/>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p>
            <a:pPr indent="0" lvl="0" marL="63500" rtl="0" algn="l">
              <a:lnSpc>
                <a:spcPct val="103333"/>
              </a:lnSpc>
              <a:spcBef>
                <a:spcPts val="0"/>
              </a:spcBef>
              <a:spcAft>
                <a:spcPts val="0"/>
              </a:spcAft>
              <a:buClr>
                <a:srgbClr val="000000"/>
              </a:buClr>
              <a:buSzPts val="2900"/>
              <a:buFont typeface="Arial"/>
              <a:buNone/>
            </a:pPr>
            <a:fld id="{00000000-1234-1234-1234-123412341234}" type="slidenum">
              <a:rPr lang="en-US"/>
              <a:t>‹#›</a:t>
            </a:fld>
            <a:endParaRPr sz="1400">
              <a:solidFill>
                <a:srgbClr val="000000"/>
              </a:solidFill>
            </a:endParaRPr>
          </a:p>
        </p:txBody>
      </p:sp>
      <p:sp>
        <p:nvSpPr>
          <p:cNvPr id="333" name="Google Shape;333;p28"/>
          <p:cNvSpPr txBox="1"/>
          <p:nvPr/>
        </p:nvSpPr>
        <p:spPr>
          <a:xfrm>
            <a:off x="1344700" y="525375"/>
            <a:ext cx="21201000" cy="1127100"/>
          </a:xfrm>
          <a:prstGeom prst="rect">
            <a:avLst/>
          </a:prstGeom>
          <a:solidFill>
            <a:srgbClr val="00B0F0"/>
          </a:solidFill>
          <a:ln>
            <a:noFill/>
          </a:ln>
        </p:spPr>
        <p:txBody>
          <a:bodyPr anchorCtr="0" anchor="t" bIns="0" lIns="0" spcFirstLastPara="1" rIns="0" wrap="square" tIns="32575">
            <a:noAutofit/>
          </a:bodyPr>
          <a:lstStyle/>
          <a:p>
            <a:pPr indent="0" lvl="0" marL="25400" marR="0" rtl="0" algn="l">
              <a:lnSpc>
                <a:spcPct val="100000"/>
              </a:lnSpc>
              <a:spcBef>
                <a:spcPts val="0"/>
              </a:spcBef>
              <a:spcAft>
                <a:spcPts val="0"/>
              </a:spcAft>
              <a:buClr>
                <a:srgbClr val="000000"/>
              </a:buClr>
              <a:buSzPts val="10800"/>
              <a:buFont typeface="Arial"/>
              <a:buNone/>
            </a:pPr>
            <a:r>
              <a:rPr b="0" i="0" lang="en-US" sz="6100" u="none" cap="none" strike="noStrike">
                <a:solidFill>
                  <a:schemeClr val="lt1"/>
                </a:solidFill>
                <a:latin typeface="Arial"/>
                <a:ea typeface="Arial"/>
                <a:cs typeface="Arial"/>
                <a:sym typeface="Arial"/>
              </a:rPr>
              <a:t>Is Freedom Absolute?</a:t>
            </a:r>
            <a:endParaRPr b="0" i="0" sz="6100" u="none" cap="none" strike="noStrike">
              <a:solidFill>
                <a:schemeClr val="lt1"/>
              </a:solidFill>
              <a:latin typeface="Arial"/>
              <a:ea typeface="Arial"/>
              <a:cs typeface="Arial"/>
              <a:sym typeface="Arial"/>
            </a:endParaRPr>
          </a:p>
        </p:txBody>
      </p:sp>
      <p:sp>
        <p:nvSpPr>
          <p:cNvPr id="334" name="Google Shape;334;p28"/>
          <p:cNvSpPr txBox="1"/>
          <p:nvPr>
            <p:ph idx="4294967295" type="title"/>
          </p:nvPr>
        </p:nvSpPr>
        <p:spPr>
          <a:xfrm>
            <a:off x="1341350" y="6101900"/>
            <a:ext cx="21201000" cy="1001700"/>
          </a:xfrm>
          <a:prstGeom prst="rect">
            <a:avLst/>
          </a:prstGeom>
          <a:solidFill>
            <a:srgbClr val="00B0F0"/>
          </a:solidFill>
          <a:ln>
            <a:noFill/>
          </a:ln>
        </p:spPr>
        <p:txBody>
          <a:bodyPr anchorCtr="0" anchor="t" bIns="0" lIns="0" spcFirstLastPara="1" rIns="0" wrap="square" tIns="32575">
            <a:noAutofit/>
          </a:bodyPr>
          <a:lstStyle/>
          <a:p>
            <a:pPr indent="0" lvl="0" marL="25400" marR="0" rtl="0" algn="l">
              <a:lnSpc>
                <a:spcPct val="100000"/>
              </a:lnSpc>
              <a:spcBef>
                <a:spcPts val="0"/>
              </a:spcBef>
              <a:spcAft>
                <a:spcPts val="0"/>
              </a:spcAft>
              <a:buClr>
                <a:srgbClr val="000000"/>
              </a:buClr>
              <a:buSzPts val="10800"/>
              <a:buFont typeface="Arial"/>
              <a:buNone/>
            </a:pPr>
            <a:r>
              <a:rPr lang="en-US" sz="6100">
                <a:solidFill>
                  <a:schemeClr val="lt1"/>
                </a:solidFill>
                <a:latin typeface="Arial"/>
                <a:ea typeface="Arial"/>
                <a:cs typeface="Arial"/>
                <a:sym typeface="Arial"/>
              </a:rPr>
              <a:t>Good </a:t>
            </a:r>
            <a:r>
              <a:rPr lang="en-US" sz="6100">
                <a:solidFill>
                  <a:schemeClr val="lt1"/>
                </a:solidFill>
                <a:latin typeface="Arial"/>
                <a:ea typeface="Arial"/>
                <a:cs typeface="Arial"/>
                <a:sym typeface="Arial"/>
              </a:rPr>
              <a:t>Processes can help to expand Freedom</a:t>
            </a:r>
            <a:endParaRPr sz="6700">
              <a:solidFill>
                <a:schemeClr val="lt1"/>
              </a:solidFill>
            </a:endParaRPr>
          </a:p>
        </p:txBody>
      </p:sp>
      <p:sp>
        <p:nvSpPr>
          <p:cNvPr id="335" name="Google Shape;335;p28"/>
          <p:cNvSpPr txBox="1"/>
          <p:nvPr/>
        </p:nvSpPr>
        <p:spPr>
          <a:xfrm>
            <a:off x="1341225" y="7103700"/>
            <a:ext cx="21201000" cy="4078500"/>
          </a:xfrm>
          <a:prstGeom prst="rect">
            <a:avLst/>
          </a:prstGeom>
          <a:noFill/>
          <a:ln cap="flat" cmpd="sng" w="9525">
            <a:solidFill>
              <a:srgbClr val="00B0F0"/>
            </a:solidFill>
            <a:prstDash val="solid"/>
            <a:round/>
            <a:headEnd len="sm" w="sm" type="none"/>
            <a:tailEnd len="sm" w="sm" type="none"/>
          </a:ln>
        </p:spPr>
        <p:txBody>
          <a:bodyPr anchorCtr="0" anchor="t" bIns="0" lIns="0" spcFirstLastPara="1" rIns="0" wrap="square" tIns="136550">
            <a:noAutofit/>
          </a:bodyPr>
          <a:lstStyle/>
          <a:p>
            <a:pPr indent="0" lvl="0" marL="285750" marR="0" rtl="0" algn="l">
              <a:lnSpc>
                <a:spcPct val="100000"/>
              </a:lnSpc>
              <a:spcBef>
                <a:spcPts val="0"/>
              </a:spcBef>
              <a:spcAft>
                <a:spcPts val="0"/>
              </a:spcAft>
              <a:buNone/>
            </a:pPr>
            <a:r>
              <a:rPr b="0" i="0" lang="en-US" sz="4300" u="none" cap="none" strike="noStrike">
                <a:solidFill>
                  <a:srgbClr val="000000"/>
                </a:solidFill>
                <a:latin typeface="Arial"/>
                <a:ea typeface="Arial"/>
                <a:cs typeface="Arial"/>
                <a:sym typeface="Arial"/>
              </a:rPr>
              <a:t>“Good” process helps talented people get more done</a:t>
            </a:r>
            <a:endParaRPr b="0" i="0" sz="4300" u="none" cap="none" strike="noStrike">
              <a:solidFill>
                <a:srgbClr val="000000"/>
              </a:solidFill>
              <a:latin typeface="Arial"/>
              <a:ea typeface="Arial"/>
              <a:cs typeface="Arial"/>
              <a:sym typeface="Arial"/>
            </a:endParaRPr>
          </a:p>
          <a:p>
            <a:pPr indent="-501650" lvl="0" marL="857250" marR="0" rtl="0" algn="l">
              <a:lnSpc>
                <a:spcPct val="100000"/>
              </a:lnSpc>
              <a:spcBef>
                <a:spcPts val="70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Letting others know when you are updating code</a:t>
            </a:r>
            <a:endParaRPr b="0" i="0" sz="4300" u="none" cap="none" strike="noStrike">
              <a:solidFill>
                <a:srgbClr val="000000"/>
              </a:solidFill>
              <a:latin typeface="Arial"/>
              <a:ea typeface="Arial"/>
              <a:cs typeface="Arial"/>
              <a:sym typeface="Arial"/>
            </a:endParaRPr>
          </a:p>
          <a:p>
            <a:pPr indent="-501650" lvl="0" marL="857250" marR="279400" rtl="0" algn="l">
              <a:lnSpc>
                <a:spcPct val="107916"/>
              </a:lnSpc>
              <a:spcBef>
                <a:spcPts val="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Spend within budget each quarter so don’t have to  coordinate every spending decision across departments</a:t>
            </a:r>
            <a:endParaRPr b="0" i="0" sz="4300" u="none" cap="none" strike="noStrike">
              <a:solidFill>
                <a:srgbClr val="000000"/>
              </a:solidFill>
              <a:latin typeface="Arial"/>
              <a:ea typeface="Arial"/>
              <a:cs typeface="Arial"/>
              <a:sym typeface="Arial"/>
            </a:endParaRPr>
          </a:p>
          <a:p>
            <a:pPr indent="-501650" lvl="0" marL="857250" marR="0" rtl="0" algn="l">
              <a:lnSpc>
                <a:spcPct val="100000"/>
              </a:lnSpc>
              <a:spcBef>
                <a:spcPts val="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Regularly scheduled strategy and context meetings</a:t>
            </a:r>
            <a:endParaRPr b="0" i="0" sz="4300" u="none" cap="none" strike="noStrike">
              <a:solidFill>
                <a:srgbClr val="000000"/>
              </a:solidFill>
              <a:latin typeface="Arial"/>
              <a:ea typeface="Arial"/>
              <a:cs typeface="Arial"/>
              <a:sym typeface="Arial"/>
            </a:endParaRPr>
          </a:p>
          <a:p>
            <a:pPr indent="0" lvl="0" marL="285750" marR="0" rtl="0" algn="l">
              <a:lnSpc>
                <a:spcPct val="100000"/>
              </a:lnSpc>
              <a:spcBef>
                <a:spcPts val="800"/>
              </a:spcBef>
              <a:spcAft>
                <a:spcPts val="0"/>
              </a:spcAft>
              <a:buNone/>
            </a:pPr>
            <a:r>
              <a:t/>
            </a:r>
            <a:endParaRPr b="0" i="0" sz="43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1"/>
          <p:cNvSpPr txBox="1"/>
          <p:nvPr>
            <p:ph type="title"/>
          </p:nvPr>
        </p:nvSpPr>
        <p:spPr>
          <a:xfrm>
            <a:off x="619425" y="923800"/>
            <a:ext cx="8534400" cy="10739100"/>
          </a:xfrm>
          <a:prstGeom prst="rect">
            <a:avLst/>
          </a:prstGeom>
          <a:solidFill>
            <a:srgbClr val="00B0F0"/>
          </a:solidFill>
          <a:ln cap="flat" cmpd="sng" w="9525">
            <a:solidFill>
              <a:srgbClr val="00B0F0"/>
            </a:solidFill>
            <a:prstDash val="solid"/>
            <a:round/>
            <a:headEnd len="sm" w="sm" type="none"/>
            <a:tailEnd len="sm" w="sm" type="none"/>
          </a:ln>
        </p:spPr>
        <p:txBody>
          <a:bodyPr anchorCtr="0" anchor="ctr" bIns="0" lIns="0" spcFirstLastPara="1" rIns="0" wrap="square" tIns="29450">
            <a:noAutofit/>
          </a:bodyPr>
          <a:lstStyle/>
          <a:p>
            <a:pPr indent="0" lvl="0" marL="25400" marR="12700" rtl="0" algn="ctr">
              <a:lnSpc>
                <a:spcPct val="100000"/>
              </a:lnSpc>
              <a:spcBef>
                <a:spcPts val="0"/>
              </a:spcBef>
              <a:spcAft>
                <a:spcPts val="0"/>
              </a:spcAft>
              <a:buSzPts val="6000"/>
              <a:buNone/>
            </a:pPr>
            <a:r>
              <a:rPr lang="en-US" sz="8400">
                <a:solidFill>
                  <a:schemeClr val="lt1"/>
                </a:solidFill>
              </a:rPr>
              <a:t>The best managers figure out how to  get great outcomes by setting the  appropriate context</a:t>
            </a:r>
            <a:endParaRPr sz="8400">
              <a:solidFill>
                <a:schemeClr val="lt1"/>
              </a:solidFill>
            </a:endParaRPr>
          </a:p>
        </p:txBody>
      </p:sp>
      <p:sp>
        <p:nvSpPr>
          <p:cNvPr id="341" name="Google Shape;341;p31"/>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p>
            <a:pPr indent="0" lvl="0" marL="63500" rtl="0" algn="l">
              <a:lnSpc>
                <a:spcPct val="103333"/>
              </a:lnSpc>
              <a:spcBef>
                <a:spcPts val="0"/>
              </a:spcBef>
              <a:spcAft>
                <a:spcPts val="0"/>
              </a:spcAft>
              <a:buClr>
                <a:srgbClr val="000000"/>
              </a:buClr>
              <a:buSzPts val="2900"/>
              <a:buFont typeface="Arial"/>
              <a:buNone/>
            </a:pPr>
            <a:fld id="{00000000-1234-1234-1234-123412341234}" type="slidenum">
              <a:rPr lang="en-US"/>
              <a:t>‹#›</a:t>
            </a:fld>
            <a:endParaRPr sz="1400">
              <a:solidFill>
                <a:srgbClr val="000000"/>
              </a:solidFill>
            </a:endParaRPr>
          </a:p>
        </p:txBody>
      </p:sp>
      <p:sp>
        <p:nvSpPr>
          <p:cNvPr id="342" name="Google Shape;342;p31"/>
          <p:cNvSpPr txBox="1"/>
          <p:nvPr>
            <p:ph type="title"/>
          </p:nvPr>
        </p:nvSpPr>
        <p:spPr>
          <a:xfrm>
            <a:off x="9480500" y="923800"/>
            <a:ext cx="13233900" cy="1393200"/>
          </a:xfrm>
          <a:prstGeom prst="rect">
            <a:avLst/>
          </a:prstGeom>
          <a:noFill/>
          <a:ln cap="flat" cmpd="sng" w="19050">
            <a:solidFill>
              <a:srgbClr val="00B0F0"/>
            </a:solidFill>
            <a:prstDash val="solid"/>
            <a:round/>
            <a:headEnd len="sm" w="sm" type="none"/>
            <a:tailEnd len="sm" w="sm" type="none"/>
          </a:ln>
        </p:spPr>
        <p:txBody>
          <a:bodyPr anchorCtr="0" anchor="t" bIns="0" lIns="0" spcFirstLastPara="1" rIns="0" wrap="square" tIns="32575">
            <a:noAutofit/>
          </a:bodyPr>
          <a:lstStyle/>
          <a:p>
            <a:pPr indent="0" lvl="0" marL="25400" rtl="0" algn="l">
              <a:lnSpc>
                <a:spcPct val="100000"/>
              </a:lnSpc>
              <a:spcBef>
                <a:spcPts val="0"/>
              </a:spcBef>
              <a:spcAft>
                <a:spcPts val="0"/>
              </a:spcAft>
              <a:buSzPts val="6000"/>
              <a:buNone/>
            </a:pPr>
            <a:r>
              <a:rPr lang="en-US" sz="8700"/>
              <a:t>Good Context</a:t>
            </a:r>
            <a:endParaRPr sz="8700"/>
          </a:p>
        </p:txBody>
      </p:sp>
      <p:sp>
        <p:nvSpPr>
          <p:cNvPr id="343" name="Google Shape;343;p31"/>
          <p:cNvSpPr txBox="1"/>
          <p:nvPr/>
        </p:nvSpPr>
        <p:spPr>
          <a:xfrm>
            <a:off x="9480525" y="3058925"/>
            <a:ext cx="13233900" cy="8604000"/>
          </a:xfrm>
          <a:prstGeom prst="rect">
            <a:avLst/>
          </a:prstGeom>
          <a:noFill/>
          <a:ln cap="flat" cmpd="sng" w="19050">
            <a:solidFill>
              <a:srgbClr val="00B0F0"/>
            </a:solidFill>
            <a:prstDash val="solid"/>
            <a:round/>
            <a:headEnd len="sm" w="sm" type="none"/>
            <a:tailEnd len="sm" w="sm" type="none"/>
          </a:ln>
        </p:spPr>
        <p:txBody>
          <a:bodyPr anchorCtr="0" anchor="t" bIns="0" lIns="0" spcFirstLastPara="1" rIns="0" wrap="square" tIns="131925">
            <a:noAutofit/>
          </a:bodyPr>
          <a:lstStyle/>
          <a:p>
            <a:pPr indent="-692150" lvl="0" marL="863600" marR="0" rtl="0" algn="l">
              <a:lnSpc>
                <a:spcPct val="100000"/>
              </a:lnSpc>
              <a:spcBef>
                <a:spcPts val="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Link to company/functional goals</a:t>
            </a:r>
            <a:endParaRPr b="0" i="0" sz="4300" u="none" cap="none" strike="noStrike">
              <a:solidFill>
                <a:srgbClr val="000000"/>
              </a:solidFill>
              <a:latin typeface="Arial"/>
              <a:ea typeface="Arial"/>
              <a:cs typeface="Arial"/>
              <a:sym typeface="Arial"/>
            </a:endParaRPr>
          </a:p>
          <a:p>
            <a:pPr indent="-692150" lvl="0" marL="863600" marR="0" rtl="0" algn="l">
              <a:lnSpc>
                <a:spcPct val="100000"/>
              </a:lnSpc>
              <a:spcBef>
                <a:spcPts val="80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Relative priority (how important/how time sensitive)</a:t>
            </a:r>
            <a:endParaRPr b="0" i="0" sz="4300" u="none" cap="none" strike="noStrike">
              <a:solidFill>
                <a:srgbClr val="000000"/>
              </a:solidFill>
              <a:latin typeface="Arial"/>
              <a:ea typeface="Arial"/>
              <a:cs typeface="Arial"/>
              <a:sym typeface="Arial"/>
            </a:endParaRPr>
          </a:p>
          <a:p>
            <a:pPr indent="-603250" lvl="1" marL="1854200" marR="0" rtl="0" algn="l">
              <a:lnSpc>
                <a:spcPct val="100000"/>
              </a:lnSpc>
              <a:spcBef>
                <a:spcPts val="70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Critical (needs to happen now), or…</a:t>
            </a:r>
            <a:endParaRPr b="0" i="0" sz="4300" u="none" cap="none" strike="noStrike">
              <a:solidFill>
                <a:srgbClr val="000000"/>
              </a:solidFill>
              <a:latin typeface="Arial"/>
              <a:ea typeface="Arial"/>
              <a:cs typeface="Arial"/>
              <a:sym typeface="Arial"/>
            </a:endParaRPr>
          </a:p>
          <a:p>
            <a:pPr indent="-603250" lvl="1" marL="1854200" marR="0" rtl="0" algn="l">
              <a:lnSpc>
                <a:spcPct val="100000"/>
              </a:lnSpc>
              <a:spcBef>
                <a:spcPts val="70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Nice to have (when you can get to it)</a:t>
            </a:r>
            <a:endParaRPr b="0" i="0" sz="4300" u="none" cap="none" strike="noStrike">
              <a:solidFill>
                <a:srgbClr val="000000"/>
              </a:solidFill>
              <a:latin typeface="Arial"/>
              <a:ea typeface="Arial"/>
              <a:cs typeface="Arial"/>
              <a:sym typeface="Arial"/>
            </a:endParaRPr>
          </a:p>
          <a:p>
            <a:pPr indent="-692150" lvl="0" marL="863600" marR="0" rtl="0" algn="l">
              <a:lnSpc>
                <a:spcPct val="100000"/>
              </a:lnSpc>
              <a:spcBef>
                <a:spcPts val="80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Level of precision &amp; refinement</a:t>
            </a:r>
            <a:endParaRPr b="0" i="0" sz="4300" u="none" cap="none" strike="noStrike">
              <a:solidFill>
                <a:srgbClr val="000000"/>
              </a:solidFill>
              <a:latin typeface="Arial"/>
              <a:ea typeface="Arial"/>
              <a:cs typeface="Arial"/>
              <a:sym typeface="Arial"/>
            </a:endParaRPr>
          </a:p>
          <a:p>
            <a:pPr indent="-603250" lvl="1" marL="1854200" marR="0" rtl="0" algn="l">
              <a:lnSpc>
                <a:spcPct val="100000"/>
              </a:lnSpc>
              <a:spcBef>
                <a:spcPts val="70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No errors (credit cards handling, etc…), or…</a:t>
            </a:r>
            <a:endParaRPr b="0" i="0" sz="4300" u="none" cap="none" strike="noStrike">
              <a:solidFill>
                <a:srgbClr val="000000"/>
              </a:solidFill>
              <a:latin typeface="Arial"/>
              <a:ea typeface="Arial"/>
              <a:cs typeface="Arial"/>
              <a:sym typeface="Arial"/>
            </a:endParaRPr>
          </a:p>
          <a:p>
            <a:pPr indent="-603250" lvl="1" marL="1854200" marR="0" rtl="0" algn="l">
              <a:lnSpc>
                <a:spcPct val="100000"/>
              </a:lnSpc>
              <a:spcBef>
                <a:spcPts val="70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Pretty good / can correct errors (website), or…</a:t>
            </a:r>
            <a:endParaRPr b="0" i="0" sz="4300" u="none" cap="none" strike="noStrike">
              <a:solidFill>
                <a:srgbClr val="000000"/>
              </a:solidFill>
              <a:latin typeface="Arial"/>
              <a:ea typeface="Arial"/>
              <a:cs typeface="Arial"/>
              <a:sym typeface="Arial"/>
            </a:endParaRPr>
          </a:p>
          <a:p>
            <a:pPr indent="-603250" lvl="1" marL="1854200" marR="0" rtl="0" algn="l">
              <a:lnSpc>
                <a:spcPct val="100000"/>
              </a:lnSpc>
              <a:spcBef>
                <a:spcPts val="70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Rough (experimental)</a:t>
            </a:r>
            <a:endParaRPr b="0" i="0" sz="4300" u="none" cap="none" strike="noStrike">
              <a:solidFill>
                <a:srgbClr val="000000"/>
              </a:solidFill>
              <a:latin typeface="Arial"/>
              <a:ea typeface="Arial"/>
              <a:cs typeface="Arial"/>
              <a:sym typeface="Arial"/>
            </a:endParaRPr>
          </a:p>
          <a:p>
            <a:pPr indent="-692150" lvl="0" marL="863600" marR="0" rtl="0" algn="l">
              <a:lnSpc>
                <a:spcPct val="100000"/>
              </a:lnSpc>
              <a:spcBef>
                <a:spcPts val="80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Key stakeholders</a:t>
            </a:r>
            <a:endParaRPr b="0" i="0" sz="4300" u="none" cap="none" strike="noStrike">
              <a:solidFill>
                <a:srgbClr val="000000"/>
              </a:solidFill>
              <a:latin typeface="Arial"/>
              <a:ea typeface="Arial"/>
              <a:cs typeface="Arial"/>
              <a:sym typeface="Arial"/>
            </a:endParaRPr>
          </a:p>
          <a:p>
            <a:pPr indent="-692150" lvl="0" marL="863600" marR="0" rtl="0" algn="l">
              <a:lnSpc>
                <a:spcPct val="100000"/>
              </a:lnSpc>
              <a:spcBef>
                <a:spcPts val="800"/>
              </a:spcBef>
              <a:spcAft>
                <a:spcPts val="0"/>
              </a:spcAft>
              <a:buClr>
                <a:srgbClr val="000000"/>
              </a:buClr>
              <a:buSzPts val="4300"/>
              <a:buFont typeface="Arial"/>
              <a:buChar char="•"/>
            </a:pPr>
            <a:r>
              <a:rPr b="0" i="0" lang="en-US" sz="4300" u="none" cap="none" strike="noStrike">
                <a:solidFill>
                  <a:srgbClr val="000000"/>
                </a:solidFill>
                <a:latin typeface="Arial"/>
                <a:ea typeface="Arial"/>
                <a:cs typeface="Arial"/>
                <a:sym typeface="Arial"/>
              </a:rPr>
              <a:t>Key metrics / definition of success</a:t>
            </a:r>
            <a:endParaRPr b="0" i="0" sz="43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5"/>
          <p:cNvSpPr txBox="1"/>
          <p:nvPr>
            <p:ph type="title"/>
          </p:nvPr>
        </p:nvSpPr>
        <p:spPr>
          <a:xfrm>
            <a:off x="1008528" y="503825"/>
            <a:ext cx="21216300" cy="2489400"/>
          </a:xfrm>
          <a:prstGeom prst="rect">
            <a:avLst/>
          </a:prstGeom>
          <a:noFill/>
          <a:ln>
            <a:noFill/>
          </a:ln>
        </p:spPr>
        <p:txBody>
          <a:bodyPr anchorCtr="0" anchor="t" bIns="0" lIns="0" spcFirstLastPara="1" rIns="0" wrap="square" tIns="29450">
            <a:noAutofit/>
          </a:bodyPr>
          <a:lstStyle/>
          <a:p>
            <a:pPr indent="9525" lvl="0" marL="285750" marR="12700" rtl="0" algn="l">
              <a:lnSpc>
                <a:spcPct val="100000"/>
              </a:lnSpc>
              <a:spcBef>
                <a:spcPts val="0"/>
              </a:spcBef>
              <a:spcAft>
                <a:spcPts val="0"/>
              </a:spcAft>
              <a:buSzPts val="6000"/>
              <a:buNone/>
            </a:pPr>
            <a:r>
              <a:rPr lang="en-US" sz="7000"/>
              <a:t>Three Necessary Conditions  for Promotion</a:t>
            </a:r>
            <a:endParaRPr sz="7000"/>
          </a:p>
        </p:txBody>
      </p:sp>
      <p:sp>
        <p:nvSpPr>
          <p:cNvPr id="349" name="Google Shape;349;p35"/>
          <p:cNvSpPr txBox="1"/>
          <p:nvPr/>
        </p:nvSpPr>
        <p:spPr>
          <a:xfrm>
            <a:off x="22224966" y="12929818"/>
            <a:ext cx="758100" cy="355800"/>
          </a:xfrm>
          <a:prstGeom prst="rect">
            <a:avLst/>
          </a:prstGeom>
          <a:noFill/>
          <a:ln>
            <a:noFill/>
          </a:ln>
        </p:spPr>
        <p:txBody>
          <a:bodyPr anchorCtr="0" anchor="t" bIns="0" lIns="0" spcFirstLastPara="1" rIns="0" wrap="square" tIns="0">
            <a:noAutofit/>
          </a:bodyPr>
          <a:lstStyle/>
          <a:p>
            <a:pPr indent="0" lvl="0" marL="63500" marR="0" rtl="0" algn="l">
              <a:lnSpc>
                <a:spcPct val="103333"/>
              </a:lnSpc>
              <a:spcBef>
                <a:spcPts val="0"/>
              </a:spcBef>
              <a:spcAft>
                <a:spcPts val="0"/>
              </a:spcAft>
              <a:buClr>
                <a:srgbClr val="000000"/>
              </a:buClr>
              <a:buSzPts val="2900"/>
              <a:buFont typeface="Arial"/>
              <a:buNone/>
            </a:pPr>
            <a:fld id="{00000000-1234-1234-1234-123412341234}" type="slidenum">
              <a:rPr b="0" i="0" lang="en-US" sz="2900" u="none" cap="none" strike="noStrike">
                <a:solidFill>
                  <a:srgbClr val="888888"/>
                </a:solidFill>
                <a:latin typeface="Arial"/>
                <a:ea typeface="Arial"/>
                <a:cs typeface="Arial"/>
                <a:sym typeface="Arial"/>
              </a:rPr>
              <a:t>‹#›</a:t>
            </a:fld>
            <a:endParaRPr b="0" i="0" sz="2900" u="none" cap="none" strike="noStrike">
              <a:solidFill>
                <a:srgbClr val="000000"/>
              </a:solidFill>
              <a:latin typeface="Arial"/>
              <a:ea typeface="Arial"/>
              <a:cs typeface="Arial"/>
              <a:sym typeface="Arial"/>
            </a:endParaRPr>
          </a:p>
        </p:txBody>
      </p:sp>
      <p:sp>
        <p:nvSpPr>
          <p:cNvPr id="350" name="Google Shape;350;p35"/>
          <p:cNvSpPr txBox="1"/>
          <p:nvPr/>
        </p:nvSpPr>
        <p:spPr>
          <a:xfrm>
            <a:off x="1260701" y="2253620"/>
            <a:ext cx="21452100" cy="8628600"/>
          </a:xfrm>
          <a:prstGeom prst="rect">
            <a:avLst/>
          </a:prstGeom>
          <a:noFill/>
          <a:ln>
            <a:noFill/>
          </a:ln>
        </p:spPr>
        <p:txBody>
          <a:bodyPr anchorCtr="0" anchor="t" bIns="0" lIns="0" spcFirstLastPara="1" rIns="0" wrap="square" tIns="183125">
            <a:noAutofit/>
          </a:bodyPr>
          <a:lstStyle/>
          <a:p>
            <a:pPr indent="-1079500" lvl="0" marL="1295400" marR="0" rtl="0" algn="l">
              <a:lnSpc>
                <a:spcPct val="100000"/>
              </a:lnSpc>
              <a:spcBef>
                <a:spcPts val="0"/>
              </a:spcBef>
              <a:spcAft>
                <a:spcPts val="0"/>
              </a:spcAft>
              <a:buClr>
                <a:srgbClr val="00AF50"/>
              </a:buClr>
              <a:buSzPts val="5000"/>
              <a:buFont typeface="Arial"/>
              <a:buAutoNum type="arabicPeriod"/>
            </a:pPr>
            <a:r>
              <a:rPr b="0" i="0" lang="en-US" sz="5000" u="none" cap="none" strike="noStrike">
                <a:solidFill>
                  <a:srgbClr val="00AF50"/>
                </a:solidFill>
                <a:latin typeface="Arial"/>
                <a:ea typeface="Arial"/>
                <a:cs typeface="Arial"/>
                <a:sym typeface="Arial"/>
              </a:rPr>
              <a:t>Job has to be big enough</a:t>
            </a:r>
            <a:endParaRPr b="0" i="0" sz="5000" u="none" cap="none" strike="noStrike">
              <a:solidFill>
                <a:srgbClr val="000000"/>
              </a:solidFill>
              <a:latin typeface="Arial"/>
              <a:ea typeface="Arial"/>
              <a:cs typeface="Arial"/>
              <a:sym typeface="Arial"/>
            </a:endParaRPr>
          </a:p>
          <a:p>
            <a:pPr indent="-685800" lvl="1" marL="1854200" marR="1244600" rtl="0" algn="l">
              <a:lnSpc>
                <a:spcPct val="108181"/>
              </a:lnSpc>
              <a:spcBef>
                <a:spcPts val="1500"/>
              </a:spcBef>
              <a:spcAft>
                <a:spcPts val="0"/>
              </a:spcAft>
              <a:buClr>
                <a:srgbClr val="000000"/>
              </a:buClr>
              <a:buSzPts val="5000"/>
              <a:buFont typeface="Arial"/>
              <a:buChar char="–"/>
            </a:pPr>
            <a:r>
              <a:rPr b="0" i="0" lang="en-US" sz="5000" u="none" cap="none" strike="noStrike">
                <a:solidFill>
                  <a:srgbClr val="000000"/>
                </a:solidFill>
                <a:latin typeface="Arial"/>
                <a:ea typeface="Arial"/>
                <a:cs typeface="Arial"/>
                <a:sym typeface="Arial"/>
              </a:rPr>
              <a:t>We might have an incredible manager of something, but we  don’t need a director of it because job isn’t big enough</a:t>
            </a:r>
            <a:endParaRPr b="0" i="0" sz="5000" u="none" cap="none" strike="noStrike">
              <a:solidFill>
                <a:srgbClr val="000000"/>
              </a:solidFill>
              <a:latin typeface="Arial"/>
              <a:ea typeface="Arial"/>
              <a:cs typeface="Arial"/>
              <a:sym typeface="Arial"/>
            </a:endParaRPr>
          </a:p>
          <a:p>
            <a:pPr indent="-558800" lvl="2" marL="2819400" marR="571500" rtl="0" algn="l">
              <a:lnSpc>
                <a:spcPct val="108000"/>
              </a:lnSpc>
              <a:spcBef>
                <a:spcPts val="1200"/>
              </a:spcBef>
              <a:spcAft>
                <a:spcPts val="0"/>
              </a:spcAft>
              <a:buClr>
                <a:srgbClr val="000000"/>
              </a:buClr>
              <a:buSzPts val="5000"/>
              <a:buFont typeface="Arial"/>
              <a:buChar char="•"/>
            </a:pPr>
            <a:r>
              <a:rPr b="0" i="0" lang="en-US" sz="5000" u="none" cap="none" strike="noStrike">
                <a:solidFill>
                  <a:srgbClr val="000000"/>
                </a:solidFill>
                <a:latin typeface="Arial"/>
                <a:ea typeface="Arial"/>
                <a:cs typeface="Arial"/>
                <a:sym typeface="Arial"/>
              </a:rPr>
              <a:t>If the incredible manager left, we would replace with a manager,  not with a director</a:t>
            </a:r>
            <a:endParaRPr b="0" i="0" sz="5000" u="none" cap="none" strike="noStrike">
              <a:solidFill>
                <a:srgbClr val="000000"/>
              </a:solidFill>
              <a:latin typeface="Arial"/>
              <a:ea typeface="Arial"/>
              <a:cs typeface="Arial"/>
              <a:sym typeface="Arial"/>
            </a:endParaRPr>
          </a:p>
          <a:p>
            <a:pPr indent="-1079500" lvl="0" marL="1295400" marR="0" rtl="0" algn="l">
              <a:lnSpc>
                <a:spcPct val="100000"/>
              </a:lnSpc>
              <a:spcBef>
                <a:spcPts val="700"/>
              </a:spcBef>
              <a:spcAft>
                <a:spcPts val="0"/>
              </a:spcAft>
              <a:buClr>
                <a:srgbClr val="00AF50"/>
              </a:buClr>
              <a:buSzPts val="5000"/>
              <a:buFont typeface="Arial"/>
              <a:buAutoNum type="arabicPeriod"/>
            </a:pPr>
            <a:r>
              <a:rPr b="0" i="0" lang="en-US" sz="5000" u="none" cap="none" strike="noStrike">
                <a:solidFill>
                  <a:srgbClr val="00AF50"/>
                </a:solidFill>
                <a:latin typeface="Arial"/>
                <a:ea typeface="Arial"/>
                <a:cs typeface="Arial"/>
                <a:sym typeface="Arial"/>
              </a:rPr>
              <a:t>Person has to be a superstar in current role</a:t>
            </a:r>
            <a:endParaRPr b="0" i="0" sz="5000" u="none" cap="none" strike="noStrike">
              <a:solidFill>
                <a:srgbClr val="000000"/>
              </a:solidFill>
              <a:latin typeface="Arial"/>
              <a:ea typeface="Arial"/>
              <a:cs typeface="Arial"/>
              <a:sym typeface="Arial"/>
            </a:endParaRPr>
          </a:p>
          <a:p>
            <a:pPr indent="-711200" lvl="1" marL="1854200" marR="12700" rtl="0" algn="l">
              <a:lnSpc>
                <a:spcPct val="108000"/>
              </a:lnSpc>
              <a:spcBef>
                <a:spcPts val="1400"/>
              </a:spcBef>
              <a:spcAft>
                <a:spcPts val="0"/>
              </a:spcAft>
              <a:buClr>
                <a:srgbClr val="000000"/>
              </a:buClr>
              <a:buSzPts val="5000"/>
              <a:buFont typeface="Arial"/>
              <a:buChar char="–"/>
            </a:pPr>
            <a:r>
              <a:rPr b="0" i="0" lang="en-US" sz="5000" u="none" cap="none" strike="noStrike">
                <a:solidFill>
                  <a:srgbClr val="000000"/>
                </a:solidFill>
                <a:latin typeface="Arial"/>
                <a:ea typeface="Arial"/>
                <a:cs typeface="Arial"/>
                <a:sym typeface="Arial"/>
              </a:rPr>
              <a:t>Could get the next level job here if applying from outside and we knew  their talents well</a:t>
            </a:r>
            <a:endParaRPr b="0" i="0" sz="5000" u="none" cap="none" strike="noStrike">
              <a:solidFill>
                <a:srgbClr val="000000"/>
              </a:solidFill>
              <a:latin typeface="Arial"/>
              <a:ea typeface="Arial"/>
              <a:cs typeface="Arial"/>
              <a:sym typeface="Arial"/>
            </a:endParaRPr>
          </a:p>
          <a:p>
            <a:pPr indent="-711200" lvl="1" marL="1854200" marR="0" rtl="0" algn="l">
              <a:lnSpc>
                <a:spcPct val="100000"/>
              </a:lnSpc>
              <a:spcBef>
                <a:spcPts val="500"/>
              </a:spcBef>
              <a:spcAft>
                <a:spcPts val="0"/>
              </a:spcAft>
              <a:buClr>
                <a:srgbClr val="000000"/>
              </a:buClr>
              <a:buSzPts val="5000"/>
              <a:buFont typeface="Arial"/>
              <a:buChar char="–"/>
            </a:pPr>
            <a:r>
              <a:rPr b="0" i="0" lang="en-US" sz="5000" u="none" cap="none" strike="noStrike">
                <a:solidFill>
                  <a:srgbClr val="000000"/>
                </a:solidFill>
                <a:latin typeface="Arial"/>
                <a:ea typeface="Arial"/>
                <a:cs typeface="Arial"/>
                <a:sym typeface="Arial"/>
              </a:rPr>
              <a:t>Could get the next level job at peer firm that knew their talents well</a:t>
            </a:r>
            <a:endParaRPr b="0" i="0" sz="5000" u="none" cap="none" strike="noStrike">
              <a:solidFill>
                <a:srgbClr val="000000"/>
              </a:solidFill>
              <a:latin typeface="Arial"/>
              <a:ea typeface="Arial"/>
              <a:cs typeface="Arial"/>
              <a:sym typeface="Arial"/>
            </a:endParaRPr>
          </a:p>
          <a:p>
            <a:pPr indent="-1079500" lvl="0" marL="1295400" marR="596900" rtl="0" algn="l">
              <a:lnSpc>
                <a:spcPct val="108125"/>
              </a:lnSpc>
              <a:spcBef>
                <a:spcPts val="1800"/>
              </a:spcBef>
              <a:spcAft>
                <a:spcPts val="0"/>
              </a:spcAft>
              <a:buClr>
                <a:srgbClr val="00AF50"/>
              </a:buClr>
              <a:buSzPts val="5000"/>
              <a:buFont typeface="Arial"/>
              <a:buAutoNum type="arabicPeriod"/>
            </a:pPr>
            <a:r>
              <a:rPr b="0" i="0" lang="en-US" sz="5000" u="none" cap="none" strike="noStrike">
                <a:solidFill>
                  <a:srgbClr val="00AF50"/>
                </a:solidFill>
                <a:latin typeface="Arial"/>
                <a:ea typeface="Arial"/>
                <a:cs typeface="Arial"/>
                <a:sym typeface="Arial"/>
              </a:rPr>
              <a:t>Person is an extraordinary role model of our  culture and values</a:t>
            </a:r>
            <a:endParaRPr b="0" i="0" sz="50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9"/>
          <p:cNvSpPr txBox="1"/>
          <p:nvPr>
            <p:ph type="title"/>
          </p:nvPr>
        </p:nvSpPr>
        <p:spPr>
          <a:xfrm>
            <a:off x="876075" y="923800"/>
            <a:ext cx="22531500" cy="1393200"/>
          </a:xfrm>
          <a:prstGeom prst="rect">
            <a:avLst/>
          </a:prstGeom>
          <a:noFill/>
          <a:ln>
            <a:noFill/>
          </a:ln>
        </p:spPr>
        <p:txBody>
          <a:bodyPr anchorCtr="0" anchor="t" bIns="0" lIns="0" spcFirstLastPara="1" rIns="0" wrap="square" tIns="32575">
            <a:noAutofit/>
          </a:bodyPr>
          <a:lstStyle/>
          <a:p>
            <a:pPr indent="0" lvl="0" marL="0" rtl="0" algn="l">
              <a:spcBef>
                <a:spcPts val="0"/>
              </a:spcBef>
              <a:spcAft>
                <a:spcPts val="0"/>
              </a:spcAft>
              <a:buSzPts val="6000"/>
              <a:buNone/>
            </a:pPr>
            <a:r>
              <a:rPr b="1" lang="en-US" sz="5800">
                <a:solidFill>
                  <a:srgbClr val="1093DD"/>
                </a:solidFill>
              </a:rPr>
              <a:t>3 - Leadership &amp; Coaching that optimize high performance</a:t>
            </a:r>
            <a:endParaRPr b="1" sz="5800">
              <a:solidFill>
                <a:srgbClr val="1093DD"/>
              </a:solidFill>
            </a:endParaRPr>
          </a:p>
          <a:p>
            <a:pPr indent="0" lvl="0" marL="0" rtl="0" algn="l">
              <a:spcBef>
                <a:spcPts val="0"/>
              </a:spcBef>
              <a:spcAft>
                <a:spcPts val="0"/>
              </a:spcAft>
              <a:buSzPts val="6000"/>
              <a:buNone/>
            </a:pPr>
            <a:r>
              <a:t/>
            </a:r>
            <a:endParaRPr b="1" sz="5800">
              <a:solidFill>
                <a:srgbClr val="1093DD"/>
              </a:solidFill>
            </a:endParaRPr>
          </a:p>
          <a:p>
            <a:pPr indent="0" lvl="0" marL="0" rtl="0" algn="l">
              <a:lnSpc>
                <a:spcPct val="100000"/>
              </a:lnSpc>
              <a:spcBef>
                <a:spcPts val="0"/>
              </a:spcBef>
              <a:spcAft>
                <a:spcPts val="0"/>
              </a:spcAft>
              <a:buSzPts val="6000"/>
              <a:buNone/>
            </a:pPr>
            <a:r>
              <a:t/>
            </a:r>
            <a:endParaRPr sz="6200">
              <a:solidFill>
                <a:srgbClr val="006FC0"/>
              </a:solidFill>
            </a:endParaRPr>
          </a:p>
        </p:txBody>
      </p:sp>
      <p:sp>
        <p:nvSpPr>
          <p:cNvPr id="356" name="Google Shape;356;p39"/>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p>
            <a:pPr indent="0" lvl="0" marL="63500" rtl="0" algn="l">
              <a:lnSpc>
                <a:spcPct val="103333"/>
              </a:lnSpc>
              <a:spcBef>
                <a:spcPts val="0"/>
              </a:spcBef>
              <a:spcAft>
                <a:spcPts val="0"/>
              </a:spcAft>
              <a:buClr>
                <a:srgbClr val="000000"/>
              </a:buClr>
              <a:buSzPts val="2900"/>
              <a:buFont typeface="Arial"/>
              <a:buNone/>
            </a:pPr>
            <a:fld id="{00000000-1234-1234-1234-123412341234}" type="slidenum">
              <a:rPr lang="en-US"/>
              <a:t>‹#›</a:t>
            </a:fld>
            <a:endParaRPr sz="1400">
              <a:solidFill>
                <a:srgbClr val="000000"/>
              </a:solidFill>
            </a:endParaRPr>
          </a:p>
        </p:txBody>
      </p:sp>
      <p:sp>
        <p:nvSpPr>
          <p:cNvPr id="357" name="Google Shape;357;p39"/>
          <p:cNvSpPr txBox="1"/>
          <p:nvPr/>
        </p:nvSpPr>
        <p:spPr>
          <a:xfrm>
            <a:off x="1428801" y="3019882"/>
            <a:ext cx="15017700" cy="8247600"/>
          </a:xfrm>
          <a:prstGeom prst="rect">
            <a:avLst/>
          </a:prstGeom>
          <a:noFill/>
          <a:ln>
            <a:noFill/>
          </a:ln>
        </p:spPr>
        <p:txBody>
          <a:bodyPr anchorCtr="0" anchor="t" bIns="0" lIns="0" spcFirstLastPara="1" rIns="0" wrap="square" tIns="270000">
            <a:noAutofit/>
          </a:bodyPr>
          <a:lstStyle/>
          <a:p>
            <a:pPr indent="0" lvl="0" marL="0" marR="0" rtl="0" algn="l">
              <a:lnSpc>
                <a:spcPct val="100000"/>
              </a:lnSpc>
              <a:spcBef>
                <a:spcPts val="1900"/>
              </a:spcBef>
              <a:spcAft>
                <a:spcPts val="0"/>
              </a:spcAft>
              <a:buClr>
                <a:srgbClr val="000000"/>
              </a:buClr>
              <a:buSzPts val="5000"/>
              <a:buFont typeface="Arial"/>
              <a:buNone/>
            </a:pPr>
            <a:r>
              <a:t/>
            </a:r>
            <a:endParaRPr b="0" i="0" sz="5000" u="none" cap="none" strike="noStrike">
              <a:solidFill>
                <a:srgbClr val="000000"/>
              </a:solidFill>
              <a:latin typeface="Arial"/>
              <a:ea typeface="Arial"/>
              <a:cs typeface="Arial"/>
              <a:sym typeface="Arial"/>
            </a:endParaRPr>
          </a:p>
        </p:txBody>
      </p:sp>
      <p:sp>
        <p:nvSpPr>
          <p:cNvPr id="358" name="Google Shape;358;p39"/>
          <p:cNvSpPr txBox="1"/>
          <p:nvPr>
            <p:ph type="title"/>
          </p:nvPr>
        </p:nvSpPr>
        <p:spPr>
          <a:xfrm>
            <a:off x="876075" y="2682975"/>
            <a:ext cx="22531500" cy="9582000"/>
          </a:xfrm>
          <a:prstGeom prst="rect">
            <a:avLst/>
          </a:prstGeom>
          <a:solidFill>
            <a:srgbClr val="00ADEF"/>
          </a:solidFill>
          <a:ln>
            <a:noFill/>
          </a:ln>
        </p:spPr>
        <p:txBody>
          <a:bodyPr anchorCtr="0" anchor="t" bIns="0" lIns="0" spcFirstLastPara="1" rIns="0" wrap="square" tIns="32575">
            <a:noAutofit/>
          </a:bodyPr>
          <a:lstStyle/>
          <a:p>
            <a:pPr indent="-482600" lvl="0" marL="914400" rtl="0" algn="l">
              <a:lnSpc>
                <a:spcPct val="115000"/>
              </a:lnSpc>
              <a:spcBef>
                <a:spcPts val="0"/>
              </a:spcBef>
              <a:spcAft>
                <a:spcPts val="0"/>
              </a:spcAft>
              <a:buClr>
                <a:srgbClr val="FFFFFF"/>
              </a:buClr>
              <a:buSzPts val="4000"/>
              <a:buAutoNum type="arabicPeriod"/>
            </a:pPr>
            <a:r>
              <a:rPr lang="en-US" sz="4000">
                <a:solidFill>
                  <a:srgbClr val="FFFFFF"/>
                </a:solidFill>
              </a:rPr>
              <a:t>Leadership is about service to something bigger than self, and seeks to maximize the potential and collective ability of the team</a:t>
            </a:r>
            <a:endParaRPr sz="4000">
              <a:solidFill>
                <a:srgbClr val="FFFFFF"/>
              </a:solidFill>
            </a:endParaRPr>
          </a:p>
          <a:p>
            <a:pPr indent="-482600" lvl="0" marL="914400" rtl="0" algn="l">
              <a:lnSpc>
                <a:spcPct val="115000"/>
              </a:lnSpc>
              <a:spcBef>
                <a:spcPts val="0"/>
              </a:spcBef>
              <a:spcAft>
                <a:spcPts val="0"/>
              </a:spcAft>
              <a:buClr>
                <a:srgbClr val="FFFFFF"/>
              </a:buClr>
              <a:buSzPts val="4000"/>
              <a:buAutoNum type="arabicPeriod"/>
            </a:pPr>
            <a:r>
              <a:rPr lang="en-US" sz="4000">
                <a:solidFill>
                  <a:srgbClr val="FFFFFF"/>
                </a:solidFill>
              </a:rPr>
              <a:t>Although team leaders have an added responsibility of setting the vision, we believe that everyone is a coach and a coachee, as we believe in everyone inherent ability to bring value and knowledge into the team </a:t>
            </a:r>
            <a:endParaRPr sz="4000">
              <a:solidFill>
                <a:srgbClr val="FFFFFF"/>
              </a:solidFill>
            </a:endParaRPr>
          </a:p>
          <a:p>
            <a:pPr indent="-482600" lvl="0" marL="914400" rtl="0" algn="l">
              <a:lnSpc>
                <a:spcPct val="115000"/>
              </a:lnSpc>
              <a:spcBef>
                <a:spcPts val="0"/>
              </a:spcBef>
              <a:spcAft>
                <a:spcPts val="0"/>
              </a:spcAft>
              <a:buClr>
                <a:srgbClr val="FFFFFF"/>
              </a:buClr>
              <a:buSzPts val="4000"/>
              <a:buAutoNum type="arabicPeriod"/>
            </a:pPr>
            <a:r>
              <a:rPr lang="en-US" sz="4000">
                <a:solidFill>
                  <a:srgbClr val="FFFFFF"/>
                </a:solidFill>
              </a:rPr>
              <a:t>We coach the coachable, and believe that servant leadership is the best of them all</a:t>
            </a:r>
            <a:endParaRPr sz="4000">
              <a:solidFill>
                <a:srgbClr val="FFFFFF"/>
              </a:solidFill>
            </a:endParaRPr>
          </a:p>
          <a:p>
            <a:pPr indent="-482600" lvl="0" marL="914400" rtl="0" algn="l">
              <a:lnSpc>
                <a:spcPct val="115000"/>
              </a:lnSpc>
              <a:spcBef>
                <a:spcPts val="0"/>
              </a:spcBef>
              <a:spcAft>
                <a:spcPts val="0"/>
              </a:spcAft>
              <a:buClr>
                <a:srgbClr val="FFFFFF"/>
              </a:buClr>
              <a:buSzPts val="4000"/>
              <a:buAutoNum type="arabicPeriod"/>
            </a:pPr>
            <a:r>
              <a:rPr lang="en-US" sz="4000">
                <a:solidFill>
                  <a:srgbClr val="FFFFFF"/>
                </a:solidFill>
              </a:rPr>
              <a:t>The most important currency in a relationship is trust, and it happens alongside other elements such as loyalty, integrity, ability, keeping promises and mutual exchange of value. It is the first thing to create when building a relationship </a:t>
            </a:r>
            <a:endParaRPr sz="4000">
              <a:solidFill>
                <a:srgbClr val="FFFFFF"/>
              </a:solidFill>
            </a:endParaRPr>
          </a:p>
          <a:p>
            <a:pPr indent="-482600" lvl="0" marL="914400" rtl="0" algn="l">
              <a:lnSpc>
                <a:spcPct val="115000"/>
              </a:lnSpc>
              <a:spcBef>
                <a:spcPts val="0"/>
              </a:spcBef>
              <a:spcAft>
                <a:spcPts val="0"/>
              </a:spcAft>
              <a:buClr>
                <a:srgbClr val="FFFFFF"/>
              </a:buClr>
              <a:buSzPts val="4000"/>
              <a:buAutoNum type="arabicPeriod"/>
            </a:pPr>
            <a:r>
              <a:rPr lang="en-US" sz="4000">
                <a:solidFill>
                  <a:srgbClr val="FFFFFF"/>
                </a:solidFill>
              </a:rPr>
              <a:t>Psychological safety is key: The team is safe for interpersonal risk-taking </a:t>
            </a:r>
            <a:endParaRPr sz="4000">
              <a:solidFill>
                <a:srgbClr val="FFFFFF"/>
              </a:solidFill>
            </a:endParaRPr>
          </a:p>
          <a:p>
            <a:pPr indent="-482600" lvl="0" marL="914400" rtl="0" algn="l">
              <a:lnSpc>
                <a:spcPct val="115000"/>
              </a:lnSpc>
              <a:spcBef>
                <a:spcPts val="0"/>
              </a:spcBef>
              <a:spcAft>
                <a:spcPts val="0"/>
              </a:spcAft>
              <a:buClr>
                <a:srgbClr val="FFFFFF"/>
              </a:buClr>
              <a:buSzPts val="4000"/>
              <a:buAutoNum type="arabicPeriod"/>
            </a:pPr>
            <a:r>
              <a:rPr lang="en-US" sz="4000">
                <a:solidFill>
                  <a:srgbClr val="FFFFFF"/>
                </a:solidFill>
              </a:rPr>
              <a:t>We listen to understand, not to respond. Active listeners make great leaders</a:t>
            </a:r>
            <a:endParaRPr sz="4000">
              <a:solidFill>
                <a:srgbClr val="FFFFFF"/>
              </a:solidFill>
            </a:endParaRPr>
          </a:p>
          <a:p>
            <a:pPr indent="-482600" lvl="0" marL="914400" rtl="0" algn="l">
              <a:lnSpc>
                <a:spcPct val="115000"/>
              </a:lnSpc>
              <a:spcBef>
                <a:spcPts val="0"/>
              </a:spcBef>
              <a:spcAft>
                <a:spcPts val="0"/>
              </a:spcAft>
              <a:buClr>
                <a:srgbClr val="FFFFFF"/>
              </a:buClr>
              <a:buSzPts val="4000"/>
              <a:buAutoNum type="arabicPeriod"/>
            </a:pPr>
            <a:r>
              <a:rPr lang="en-US" sz="4000">
                <a:solidFill>
                  <a:srgbClr val="FFFFFF"/>
                </a:solidFill>
              </a:rPr>
              <a:t>We tell the truth, even when it is difficult to do so, because we care. </a:t>
            </a:r>
            <a:endParaRPr sz="4000">
              <a:solidFill>
                <a:srgbClr val="FFFFFF"/>
              </a:solidFill>
            </a:endParaRPr>
          </a:p>
          <a:p>
            <a:pPr indent="-482600" lvl="0" marL="914400" rtl="0" algn="l">
              <a:lnSpc>
                <a:spcPct val="115000"/>
              </a:lnSpc>
              <a:spcBef>
                <a:spcPts val="0"/>
              </a:spcBef>
              <a:spcAft>
                <a:spcPts val="0"/>
              </a:spcAft>
              <a:buClr>
                <a:srgbClr val="FFFFFF"/>
              </a:buClr>
              <a:buSzPts val="4000"/>
              <a:buAutoNum type="arabicPeriod"/>
            </a:pPr>
            <a:r>
              <a:rPr lang="en-US" sz="4000">
                <a:solidFill>
                  <a:srgbClr val="FFFFFF"/>
                </a:solidFill>
              </a:rPr>
              <a:t>We bring our full selves to work In case of a problem, we rally the team first, then tack the issue</a:t>
            </a:r>
            <a:endParaRPr sz="40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13ddcfff34e_0_110"/>
          <p:cNvSpPr txBox="1"/>
          <p:nvPr>
            <p:ph type="ctrTitle"/>
          </p:nvPr>
        </p:nvSpPr>
        <p:spPr>
          <a:xfrm>
            <a:off x="2414475" y="4993222"/>
            <a:ext cx="19548600" cy="3138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t>This is our Culture</a:t>
            </a:r>
            <a:endParaRPr/>
          </a:p>
        </p:txBody>
      </p:sp>
      <p:sp>
        <p:nvSpPr>
          <p:cNvPr id="365" name="Google Shape;365;g13ddcfff34e_0_110"/>
          <p:cNvSpPr txBox="1"/>
          <p:nvPr>
            <p:ph idx="12" type="sldNum"/>
          </p:nvPr>
        </p:nvSpPr>
        <p:spPr>
          <a:xfrm>
            <a:off x="22432177" y="12929818"/>
            <a:ext cx="550200" cy="355800"/>
          </a:xfrm>
          <a:prstGeom prst="rect">
            <a:avLst/>
          </a:prstGeom>
        </p:spPr>
        <p:txBody>
          <a:bodyPr anchorCtr="0" anchor="t" bIns="0" lIns="0" spcFirstLastPara="1" rIns="0" wrap="square" tIns="0">
            <a:noAutofit/>
          </a:bodyPr>
          <a:lstStyle/>
          <a:p>
            <a:pPr indent="0" lvl="0" marL="63500" rtl="0" algn="l">
              <a:spcBef>
                <a:spcPts val="0"/>
              </a:spcBef>
              <a:spcAft>
                <a:spcPts val="0"/>
              </a:spcAft>
              <a:buClr>
                <a:srgbClr val="000000"/>
              </a:buClr>
              <a:buSzPts val="2900"/>
              <a:buFont typeface="Arial"/>
              <a:buNone/>
            </a:pPr>
            <a:fld id="{00000000-1234-1234-1234-123412341234}" type="slidenum">
              <a:rPr lang="en-US"/>
              <a:t>‹#›</a:t>
            </a:fld>
            <a:endParaRPr sz="1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
          <p:cNvSpPr txBox="1"/>
          <p:nvPr>
            <p:ph idx="1" type="body"/>
          </p:nvPr>
        </p:nvSpPr>
        <p:spPr>
          <a:xfrm>
            <a:off x="16707025" y="2656000"/>
            <a:ext cx="7224300" cy="8068200"/>
          </a:xfrm>
          <a:prstGeom prst="rect">
            <a:avLst/>
          </a:prstGeom>
          <a:solidFill>
            <a:srgbClr val="00ADEF"/>
          </a:solidFill>
          <a:ln>
            <a:noFill/>
          </a:ln>
        </p:spPr>
        <p:txBody>
          <a:bodyPr anchorCtr="0" anchor="t" bIns="91375" lIns="182825" spcFirstLastPara="1" rIns="182825" wrap="square" tIns="91375">
            <a:noAutofit/>
          </a:bodyPr>
          <a:lstStyle/>
          <a:p>
            <a:pPr indent="0" lvl="0" marL="0" rtl="0" algn="ctr">
              <a:lnSpc>
                <a:spcPct val="115000"/>
              </a:lnSpc>
              <a:spcBef>
                <a:spcPts val="0"/>
              </a:spcBef>
              <a:spcAft>
                <a:spcPts val="0"/>
              </a:spcAft>
              <a:buSzPts val="3600"/>
              <a:buNone/>
            </a:pPr>
            <a:r>
              <a:rPr b="1" lang="en-US" sz="4100">
                <a:solidFill>
                  <a:srgbClr val="FFFFFF"/>
                </a:solidFill>
                <a:latin typeface="Calibri"/>
                <a:ea typeface="Calibri"/>
                <a:cs typeface="Calibri"/>
                <a:sym typeface="Calibri"/>
              </a:rPr>
              <a:t>Profit</a:t>
            </a:r>
            <a:endParaRPr b="1" sz="4100">
              <a:solidFill>
                <a:srgbClr val="FFFFFF"/>
              </a:solidFill>
              <a:latin typeface="Calibri"/>
              <a:ea typeface="Calibri"/>
              <a:cs typeface="Calibri"/>
              <a:sym typeface="Calibri"/>
            </a:endParaRPr>
          </a:p>
          <a:p>
            <a:pPr indent="0" lvl="0" marL="0" rtl="0" algn="ctr">
              <a:lnSpc>
                <a:spcPct val="115000"/>
              </a:lnSpc>
              <a:spcBef>
                <a:spcPts val="1600"/>
              </a:spcBef>
              <a:spcAft>
                <a:spcPts val="0"/>
              </a:spcAft>
              <a:buSzPts val="3600"/>
              <a:buNone/>
            </a:pPr>
            <a:r>
              <a:rPr lang="en-US" sz="4100">
                <a:solidFill>
                  <a:srgbClr val="FFFFFF"/>
                </a:solidFill>
                <a:latin typeface="Calibri"/>
                <a:ea typeface="Calibri"/>
                <a:cs typeface="Calibri"/>
                <a:sym typeface="Calibri"/>
              </a:rPr>
              <a:t>As such, we strive to create value in Society by creating more employment and supporting more clients to become a Force for Good in the community. This is why are committent to business growth and sustainability.</a:t>
            </a:r>
            <a:endParaRPr sz="4100">
              <a:solidFill>
                <a:srgbClr val="FFFFFF"/>
              </a:solidFill>
              <a:highlight>
                <a:srgbClr val="FFFFFF"/>
              </a:highlight>
              <a:latin typeface="Calibri"/>
              <a:ea typeface="Calibri"/>
              <a:cs typeface="Calibri"/>
              <a:sym typeface="Calibri"/>
            </a:endParaRPr>
          </a:p>
          <a:p>
            <a:pPr indent="0" lvl="0" marL="0" rtl="0" algn="ctr">
              <a:lnSpc>
                <a:spcPct val="115000"/>
              </a:lnSpc>
              <a:spcBef>
                <a:spcPts val="1600"/>
              </a:spcBef>
              <a:spcAft>
                <a:spcPts val="1600"/>
              </a:spcAft>
              <a:buSzPts val="3600"/>
              <a:buNone/>
            </a:pPr>
            <a:r>
              <a:t/>
            </a:r>
            <a:endParaRPr sz="4100">
              <a:solidFill>
                <a:srgbClr val="FFFFFF"/>
              </a:solidFill>
              <a:highlight>
                <a:srgbClr val="FFFFFF"/>
              </a:highlight>
              <a:latin typeface="Calibri"/>
              <a:ea typeface="Calibri"/>
              <a:cs typeface="Calibri"/>
              <a:sym typeface="Calibri"/>
            </a:endParaRPr>
          </a:p>
        </p:txBody>
      </p:sp>
      <p:sp>
        <p:nvSpPr>
          <p:cNvPr id="221" name="Google Shape;221;p2"/>
          <p:cNvSpPr txBox="1"/>
          <p:nvPr>
            <p:ph idx="1" type="body"/>
          </p:nvPr>
        </p:nvSpPr>
        <p:spPr>
          <a:xfrm>
            <a:off x="470525" y="2655800"/>
            <a:ext cx="6771600" cy="8068200"/>
          </a:xfrm>
          <a:prstGeom prst="rect">
            <a:avLst/>
          </a:prstGeom>
          <a:solidFill>
            <a:srgbClr val="1F487C"/>
          </a:solidFill>
          <a:ln>
            <a:noFill/>
          </a:ln>
        </p:spPr>
        <p:txBody>
          <a:bodyPr anchorCtr="0" anchor="t" bIns="91375" lIns="182825" spcFirstLastPara="1" rIns="182825" wrap="square" tIns="91375">
            <a:noAutofit/>
          </a:bodyPr>
          <a:lstStyle/>
          <a:p>
            <a:pPr indent="0" lvl="0" marL="0" rtl="0" algn="ctr">
              <a:lnSpc>
                <a:spcPct val="115000"/>
              </a:lnSpc>
              <a:spcBef>
                <a:spcPts val="0"/>
              </a:spcBef>
              <a:spcAft>
                <a:spcPts val="0"/>
              </a:spcAft>
              <a:buSzPts val="3600"/>
              <a:buNone/>
            </a:pPr>
            <a:r>
              <a:rPr b="1" lang="en-US" sz="4100">
                <a:solidFill>
                  <a:schemeClr val="lt2"/>
                </a:solidFill>
                <a:latin typeface="Calibri"/>
                <a:ea typeface="Calibri"/>
                <a:cs typeface="Calibri"/>
                <a:sym typeface="Calibri"/>
              </a:rPr>
              <a:t>People</a:t>
            </a:r>
            <a:endParaRPr b="1" sz="4100">
              <a:solidFill>
                <a:schemeClr val="lt2"/>
              </a:solidFill>
              <a:latin typeface="Calibri"/>
              <a:ea typeface="Calibri"/>
              <a:cs typeface="Calibri"/>
              <a:sym typeface="Calibri"/>
            </a:endParaRPr>
          </a:p>
          <a:p>
            <a:pPr indent="0" lvl="0" marL="0" rtl="0" algn="ctr">
              <a:lnSpc>
                <a:spcPct val="115000"/>
              </a:lnSpc>
              <a:spcBef>
                <a:spcPts val="1600"/>
              </a:spcBef>
              <a:spcAft>
                <a:spcPts val="0"/>
              </a:spcAft>
              <a:buSzPts val="3600"/>
              <a:buNone/>
            </a:pPr>
            <a:r>
              <a:rPr lang="en-US" sz="4100">
                <a:solidFill>
                  <a:schemeClr val="lt2"/>
                </a:solidFill>
                <a:latin typeface="Calibri"/>
                <a:ea typeface="Calibri"/>
                <a:cs typeface="Calibri"/>
                <a:sym typeface="Calibri"/>
              </a:rPr>
              <a:t>At Newmark, we are committed to empowering our team members to become the best possible version of themselves and support them to achieve their life aspirations, not only in their careers but also in society.</a:t>
            </a:r>
            <a:endParaRPr sz="4100">
              <a:solidFill>
                <a:schemeClr val="lt2"/>
              </a:solidFill>
              <a:latin typeface="Calibri"/>
              <a:ea typeface="Calibri"/>
              <a:cs typeface="Calibri"/>
              <a:sym typeface="Calibri"/>
            </a:endParaRPr>
          </a:p>
          <a:p>
            <a:pPr indent="-203200" lvl="0" marL="457200" rtl="0" algn="ctr">
              <a:lnSpc>
                <a:spcPct val="115000"/>
              </a:lnSpc>
              <a:spcBef>
                <a:spcPts val="1600"/>
              </a:spcBef>
              <a:spcAft>
                <a:spcPts val="1600"/>
              </a:spcAft>
              <a:buClr>
                <a:schemeClr val="dk1"/>
              </a:buClr>
              <a:buSzPts val="3900"/>
              <a:buNone/>
            </a:pPr>
            <a:r>
              <a:t/>
            </a:r>
            <a:endParaRPr sz="4100">
              <a:solidFill>
                <a:schemeClr val="lt2"/>
              </a:solidFill>
              <a:latin typeface="Calibri"/>
              <a:ea typeface="Calibri"/>
              <a:cs typeface="Calibri"/>
              <a:sym typeface="Calibri"/>
            </a:endParaRPr>
          </a:p>
        </p:txBody>
      </p:sp>
      <p:sp>
        <p:nvSpPr>
          <p:cNvPr id="222" name="Google Shape;222;p2"/>
          <p:cNvSpPr txBox="1"/>
          <p:nvPr>
            <p:ph type="title"/>
          </p:nvPr>
        </p:nvSpPr>
        <p:spPr>
          <a:xfrm>
            <a:off x="470527" y="-244650"/>
            <a:ext cx="22399499" cy="2651400"/>
          </a:xfrm>
          <a:prstGeom prst="rect">
            <a:avLst/>
          </a:prstGeom>
          <a:noFill/>
          <a:ln>
            <a:noFill/>
          </a:ln>
        </p:spPr>
        <p:txBody>
          <a:bodyPr anchorCtr="0" anchor="ctr" bIns="91375" lIns="182825" spcFirstLastPara="1" rIns="182825" wrap="square" tIns="91375">
            <a:noAutofit/>
          </a:bodyPr>
          <a:lstStyle/>
          <a:p>
            <a:pPr indent="0" lvl="0" marL="0" rtl="0" algn="l">
              <a:lnSpc>
                <a:spcPct val="107000"/>
              </a:lnSpc>
              <a:spcBef>
                <a:spcPts val="0"/>
              </a:spcBef>
              <a:spcAft>
                <a:spcPts val="0"/>
              </a:spcAft>
              <a:buClr>
                <a:schemeClr val="dk1"/>
              </a:buClr>
              <a:buSzPts val="7900"/>
              <a:buFont typeface="Calibri"/>
              <a:buNone/>
            </a:pPr>
            <a:r>
              <a:rPr b="1" lang="en-US">
                <a:latin typeface="Calibri"/>
                <a:ea typeface="Calibri"/>
                <a:cs typeface="Calibri"/>
                <a:sym typeface="Calibri"/>
              </a:rPr>
              <a:t>Our Sustainability philosophy: The Tripple Bottom Line</a:t>
            </a:r>
            <a:endParaRPr/>
          </a:p>
        </p:txBody>
      </p:sp>
      <p:pic>
        <p:nvPicPr>
          <p:cNvPr id="223" name="Google Shape;223;p2"/>
          <p:cNvPicPr preferRelativeResize="0"/>
          <p:nvPr/>
        </p:nvPicPr>
        <p:blipFill rotWithShape="1">
          <a:blip r:embed="rId3">
            <a:alphaModFix/>
          </a:blip>
          <a:srcRect b="0" l="0" r="0" t="0"/>
          <a:stretch/>
        </p:blipFill>
        <p:spPr>
          <a:xfrm>
            <a:off x="9178361" y="1902494"/>
            <a:ext cx="4496928" cy="4784253"/>
          </a:xfrm>
          <a:prstGeom prst="rect">
            <a:avLst/>
          </a:prstGeom>
          <a:noFill/>
          <a:ln>
            <a:noFill/>
          </a:ln>
        </p:spPr>
      </p:pic>
      <p:sp>
        <p:nvSpPr>
          <p:cNvPr id="224" name="Google Shape;224;p2"/>
          <p:cNvSpPr txBox="1"/>
          <p:nvPr>
            <p:ph idx="1" type="body"/>
          </p:nvPr>
        </p:nvSpPr>
        <p:spPr>
          <a:xfrm>
            <a:off x="7531875" y="6617900"/>
            <a:ext cx="8885400" cy="4106100"/>
          </a:xfrm>
          <a:prstGeom prst="rect">
            <a:avLst/>
          </a:prstGeom>
          <a:solidFill>
            <a:srgbClr val="0F85C7"/>
          </a:solidFill>
          <a:ln>
            <a:noFill/>
          </a:ln>
        </p:spPr>
        <p:txBody>
          <a:bodyPr anchorCtr="0" anchor="t" bIns="91375" lIns="182825" spcFirstLastPara="1" rIns="182825" wrap="square" tIns="91375">
            <a:noAutofit/>
          </a:bodyPr>
          <a:lstStyle/>
          <a:p>
            <a:pPr indent="0" lvl="0" marL="0" rtl="0" algn="ctr">
              <a:lnSpc>
                <a:spcPct val="115000"/>
              </a:lnSpc>
              <a:spcBef>
                <a:spcPts val="0"/>
              </a:spcBef>
              <a:spcAft>
                <a:spcPts val="0"/>
              </a:spcAft>
              <a:buSzPts val="3600"/>
              <a:buNone/>
            </a:pPr>
            <a:r>
              <a:rPr b="1" lang="en-US" sz="4100">
                <a:solidFill>
                  <a:schemeClr val="lt1"/>
                </a:solidFill>
                <a:latin typeface="Calibri"/>
                <a:ea typeface="Calibri"/>
                <a:cs typeface="Calibri"/>
                <a:sym typeface="Calibri"/>
              </a:rPr>
              <a:t>Planet</a:t>
            </a:r>
            <a:endParaRPr b="1" sz="4100">
              <a:solidFill>
                <a:schemeClr val="lt1"/>
              </a:solidFill>
              <a:latin typeface="Calibri"/>
              <a:ea typeface="Calibri"/>
              <a:cs typeface="Calibri"/>
              <a:sym typeface="Calibri"/>
            </a:endParaRPr>
          </a:p>
          <a:p>
            <a:pPr indent="0" lvl="0" marL="0" rtl="0" algn="ctr">
              <a:lnSpc>
                <a:spcPct val="115000"/>
              </a:lnSpc>
              <a:spcBef>
                <a:spcPts val="1600"/>
              </a:spcBef>
              <a:spcAft>
                <a:spcPts val="1600"/>
              </a:spcAft>
              <a:buSzPts val="3600"/>
              <a:buNone/>
            </a:pPr>
            <a:r>
              <a:rPr lang="en-US" sz="4100">
                <a:solidFill>
                  <a:schemeClr val="lt1"/>
                </a:solidFill>
                <a:latin typeface="Calibri"/>
                <a:ea typeface="Calibri"/>
                <a:cs typeface="Calibri"/>
                <a:sym typeface="Calibri"/>
              </a:rPr>
              <a:t>As Newmark, we try to reduce our ecological footprint as much as possible, while advocating for environmental conservation in our business ecosystem. </a:t>
            </a:r>
            <a:endParaRPr b="1" sz="41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
          <p:cNvSpPr/>
          <p:nvPr/>
        </p:nvSpPr>
        <p:spPr>
          <a:xfrm>
            <a:off x="9099175" y="5351925"/>
            <a:ext cx="6017700" cy="4034100"/>
          </a:xfrm>
          <a:prstGeom prst="triangle">
            <a:avLst>
              <a:gd fmla="val 50000" name="adj"/>
            </a:avLst>
          </a:prstGeom>
          <a:noFill/>
          <a:ln cap="flat" cmpd="sng" w="38100">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1" name="Google Shape;231;p5"/>
          <p:cNvGrpSpPr/>
          <p:nvPr/>
        </p:nvGrpSpPr>
        <p:grpSpPr>
          <a:xfrm>
            <a:off x="6460685" y="7091883"/>
            <a:ext cx="4464600" cy="4464600"/>
            <a:chOff x="5851086" y="2187373"/>
            <a:chExt cx="4464600" cy="4464600"/>
          </a:xfrm>
        </p:grpSpPr>
        <p:sp>
          <p:nvSpPr>
            <p:cNvPr id="232" name="Google Shape;232;p5"/>
            <p:cNvSpPr/>
            <p:nvPr/>
          </p:nvSpPr>
          <p:spPr>
            <a:xfrm>
              <a:off x="5851086" y="2187373"/>
              <a:ext cx="4464600" cy="4464600"/>
            </a:xfrm>
            <a:prstGeom prst="ellipse">
              <a:avLst/>
            </a:prstGeom>
            <a:solidFill>
              <a:srgbClr val="00B0F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5"/>
            <p:cNvSpPr txBox="1"/>
            <p:nvPr/>
          </p:nvSpPr>
          <p:spPr>
            <a:xfrm>
              <a:off x="6504890" y="2841177"/>
              <a:ext cx="3156900" cy="3156900"/>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lt1"/>
                </a:buClr>
                <a:buSzPts val="4600"/>
                <a:buFont typeface="Lato Light"/>
                <a:buNone/>
              </a:pPr>
              <a:r>
                <a:rPr b="0" i="0" lang="en-US" sz="4600" u="none" cap="none" strike="noStrike">
                  <a:solidFill>
                    <a:schemeClr val="lt1"/>
                  </a:solidFill>
                  <a:latin typeface="Lato Light"/>
                  <a:ea typeface="Lato Light"/>
                  <a:cs typeface="Lato Light"/>
                  <a:sym typeface="Lato Light"/>
                </a:rPr>
                <a:t>2 </a:t>
              </a:r>
              <a:endParaRPr b="0" i="0" sz="4600" u="none" cap="none" strike="noStrike">
                <a:solidFill>
                  <a:schemeClr val="lt1"/>
                </a:solidFill>
                <a:latin typeface="Lato Light"/>
                <a:ea typeface="Lato Light"/>
                <a:cs typeface="Lato Light"/>
                <a:sym typeface="Lato Light"/>
              </a:endParaRPr>
            </a:p>
            <a:p>
              <a:pPr indent="0" lvl="0" marL="0" marR="0" rtl="0" algn="ctr">
                <a:lnSpc>
                  <a:spcPct val="90000"/>
                </a:lnSpc>
                <a:spcBef>
                  <a:spcPts val="0"/>
                </a:spcBef>
                <a:spcAft>
                  <a:spcPts val="0"/>
                </a:spcAft>
                <a:buClr>
                  <a:schemeClr val="lt1"/>
                </a:buClr>
                <a:buSzPts val="4600"/>
                <a:buFont typeface="Lato Light"/>
                <a:buNone/>
              </a:pPr>
              <a:r>
                <a:rPr b="0" i="0" lang="en-US" sz="4600" u="none" cap="none" strike="noStrike">
                  <a:solidFill>
                    <a:schemeClr val="lt1"/>
                  </a:solidFill>
                  <a:latin typeface="Lato Light"/>
                  <a:ea typeface="Lato Light"/>
                  <a:cs typeface="Lato Light"/>
                  <a:sym typeface="Lato Light"/>
                </a:rPr>
                <a:t>The Team</a:t>
              </a:r>
              <a:endParaRPr b="0" i="0" sz="1400" u="none" cap="none" strike="noStrike">
                <a:solidFill>
                  <a:srgbClr val="000000"/>
                </a:solidFill>
                <a:latin typeface="Arial"/>
                <a:ea typeface="Arial"/>
                <a:cs typeface="Arial"/>
                <a:sym typeface="Arial"/>
              </a:endParaRPr>
            </a:p>
          </p:txBody>
        </p:sp>
      </p:grpSp>
      <p:grpSp>
        <p:nvGrpSpPr>
          <p:cNvPr id="234" name="Google Shape;234;p5"/>
          <p:cNvGrpSpPr/>
          <p:nvPr/>
        </p:nvGrpSpPr>
        <p:grpSpPr>
          <a:xfrm>
            <a:off x="13269385" y="7244283"/>
            <a:ext cx="4464600" cy="4464600"/>
            <a:chOff x="5851086" y="2187373"/>
            <a:chExt cx="4464600" cy="4464600"/>
          </a:xfrm>
        </p:grpSpPr>
        <p:sp>
          <p:nvSpPr>
            <p:cNvPr id="235" name="Google Shape;235;p5"/>
            <p:cNvSpPr/>
            <p:nvPr/>
          </p:nvSpPr>
          <p:spPr>
            <a:xfrm>
              <a:off x="5851086" y="2187373"/>
              <a:ext cx="4464600" cy="4464600"/>
            </a:xfrm>
            <a:prstGeom prst="ellipse">
              <a:avLst/>
            </a:prstGeom>
            <a:solidFill>
              <a:srgbClr val="00B0F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5"/>
            <p:cNvSpPr txBox="1"/>
            <p:nvPr/>
          </p:nvSpPr>
          <p:spPr>
            <a:xfrm>
              <a:off x="6504890" y="2841177"/>
              <a:ext cx="3156900" cy="3156900"/>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lt1"/>
                </a:buClr>
                <a:buSzPts val="4600"/>
                <a:buFont typeface="Lato Light"/>
                <a:buNone/>
              </a:pPr>
              <a:r>
                <a:rPr b="0" i="0" lang="en-US" sz="4600" u="none" cap="none" strike="noStrike">
                  <a:solidFill>
                    <a:schemeClr val="lt1"/>
                  </a:solidFill>
                  <a:latin typeface="Lato Light"/>
                  <a:ea typeface="Lato Light"/>
                  <a:cs typeface="Lato Light"/>
                  <a:sym typeface="Lato Light"/>
                </a:rPr>
                <a:t>3 Leadership &amp; Coaching</a:t>
              </a:r>
              <a:endParaRPr b="0" i="0" sz="1400" u="none" cap="none" strike="noStrike">
                <a:solidFill>
                  <a:srgbClr val="000000"/>
                </a:solidFill>
                <a:latin typeface="Arial"/>
                <a:ea typeface="Arial"/>
                <a:cs typeface="Arial"/>
                <a:sym typeface="Arial"/>
              </a:endParaRPr>
            </a:p>
          </p:txBody>
        </p:sp>
      </p:grpSp>
      <p:grpSp>
        <p:nvGrpSpPr>
          <p:cNvPr id="237" name="Google Shape;237;p5"/>
          <p:cNvGrpSpPr/>
          <p:nvPr/>
        </p:nvGrpSpPr>
        <p:grpSpPr>
          <a:xfrm>
            <a:off x="9992785" y="3295333"/>
            <a:ext cx="4464600" cy="4464600"/>
            <a:chOff x="5851086" y="2187373"/>
            <a:chExt cx="4464600" cy="4464600"/>
          </a:xfrm>
        </p:grpSpPr>
        <p:sp>
          <p:nvSpPr>
            <p:cNvPr id="238" name="Google Shape;238;p5"/>
            <p:cNvSpPr/>
            <p:nvPr/>
          </p:nvSpPr>
          <p:spPr>
            <a:xfrm>
              <a:off x="5851086" y="2187373"/>
              <a:ext cx="4464600" cy="4464600"/>
            </a:xfrm>
            <a:prstGeom prst="ellipse">
              <a:avLst/>
            </a:prstGeom>
            <a:solidFill>
              <a:srgbClr val="00B0F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5"/>
            <p:cNvSpPr txBox="1"/>
            <p:nvPr/>
          </p:nvSpPr>
          <p:spPr>
            <a:xfrm>
              <a:off x="6504890" y="2841177"/>
              <a:ext cx="3156900" cy="3156900"/>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lt1"/>
                </a:buClr>
                <a:buSzPts val="4600"/>
                <a:buFont typeface="Lato Light"/>
                <a:buNone/>
              </a:pPr>
              <a:r>
                <a:rPr b="0" i="0" lang="en-US" sz="4600" u="none" cap="none" strike="noStrike">
                  <a:solidFill>
                    <a:schemeClr val="lt1"/>
                  </a:solidFill>
                  <a:latin typeface="Lato Light"/>
                  <a:ea typeface="Lato Light"/>
                  <a:cs typeface="Lato Light"/>
                  <a:sym typeface="Lato Light"/>
                </a:rPr>
                <a:t>1 </a:t>
              </a:r>
              <a:endParaRPr b="0" i="0" sz="4600" u="none" cap="none" strike="noStrike">
                <a:solidFill>
                  <a:schemeClr val="lt1"/>
                </a:solidFill>
                <a:latin typeface="Lato Light"/>
                <a:ea typeface="Lato Light"/>
                <a:cs typeface="Lato Light"/>
                <a:sym typeface="Lato Light"/>
              </a:endParaRPr>
            </a:p>
            <a:p>
              <a:pPr indent="0" lvl="0" marL="0" marR="0" rtl="0" algn="ctr">
                <a:lnSpc>
                  <a:spcPct val="90000"/>
                </a:lnSpc>
                <a:spcBef>
                  <a:spcPts val="0"/>
                </a:spcBef>
                <a:spcAft>
                  <a:spcPts val="0"/>
                </a:spcAft>
                <a:buClr>
                  <a:schemeClr val="lt1"/>
                </a:buClr>
                <a:buSzPts val="4600"/>
                <a:buFont typeface="Lato Light"/>
                <a:buNone/>
              </a:pPr>
              <a:r>
                <a:rPr b="0" i="0" lang="en-US" sz="4600" u="none" cap="none" strike="noStrike">
                  <a:solidFill>
                    <a:schemeClr val="lt1"/>
                  </a:solidFill>
                  <a:latin typeface="Lato Light"/>
                  <a:ea typeface="Lato Light"/>
                  <a:cs typeface="Lato Light"/>
                  <a:sym typeface="Lato Light"/>
                </a:rPr>
                <a:t>Alliance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4600"/>
                <a:buFont typeface="Lato Light"/>
                <a:buNone/>
              </a:pPr>
              <a:r>
                <a:t/>
              </a:r>
              <a:endParaRPr b="0" i="0" sz="1400" u="none" cap="none" strike="noStrike">
                <a:solidFill>
                  <a:srgbClr val="000000"/>
                </a:solidFill>
                <a:latin typeface="Arial"/>
                <a:ea typeface="Arial"/>
                <a:cs typeface="Arial"/>
                <a:sym typeface="Arial"/>
              </a:endParaRPr>
            </a:p>
          </p:txBody>
        </p:sp>
      </p:grpSp>
      <p:sp>
        <p:nvSpPr>
          <p:cNvPr id="240" name="Google Shape;240;p5"/>
          <p:cNvSpPr txBox="1"/>
          <p:nvPr/>
        </p:nvSpPr>
        <p:spPr>
          <a:xfrm>
            <a:off x="1882600" y="227950"/>
            <a:ext cx="19984200" cy="147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chemeClr val="dk1"/>
                </a:solidFill>
                <a:latin typeface="Lato Light"/>
                <a:ea typeface="Lato Light"/>
                <a:cs typeface="Lato Light"/>
                <a:sym typeface="Lato Light"/>
              </a:rPr>
              <a:t>Critical Pillars </a:t>
            </a:r>
            <a:r>
              <a:rPr lang="en-US" sz="7200">
                <a:solidFill>
                  <a:schemeClr val="dk1"/>
                </a:solidFill>
                <a:latin typeface="Lato Light"/>
                <a:ea typeface="Lato Light"/>
                <a:cs typeface="Lato Light"/>
                <a:sym typeface="Lato Light"/>
              </a:rPr>
              <a:t>of Our Culture</a:t>
            </a:r>
            <a:r>
              <a:rPr b="0" i="0" lang="en-US" sz="7200" u="none" cap="none" strike="noStrike">
                <a:solidFill>
                  <a:schemeClr val="dk1"/>
                </a:solidFill>
                <a:latin typeface="Lato Light"/>
                <a:ea typeface="Lato Light"/>
                <a:cs typeface="Lato Light"/>
                <a:sym typeface="Lato Light"/>
              </a:rPr>
              <a:t> </a:t>
            </a:r>
            <a:endParaRPr b="0" i="0" sz="7200" u="none" cap="none" strike="noStrike">
              <a:solidFill>
                <a:srgbClr val="000000"/>
              </a:solidFill>
              <a:latin typeface="Arial"/>
              <a:ea typeface="Arial"/>
              <a:cs typeface="Arial"/>
              <a:sym typeface="Arial"/>
            </a:endParaRPr>
          </a:p>
        </p:txBody>
      </p:sp>
      <p:sp>
        <p:nvSpPr>
          <p:cNvPr id="241" name="Google Shape;241;p5"/>
          <p:cNvSpPr txBox="1"/>
          <p:nvPr/>
        </p:nvSpPr>
        <p:spPr>
          <a:xfrm>
            <a:off x="7684575" y="2051150"/>
            <a:ext cx="8575500" cy="89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rgbClr val="00B0F0"/>
                </a:solidFill>
                <a:latin typeface="Lato"/>
                <a:ea typeface="Lato"/>
                <a:cs typeface="Lato"/>
                <a:sym typeface="Lato"/>
              </a:rPr>
              <a:t>We believe in mutual investment for </a:t>
            </a:r>
            <a:r>
              <a:rPr lang="en-US" sz="3600">
                <a:solidFill>
                  <a:srgbClr val="00B0F0"/>
                </a:solidFill>
                <a:latin typeface="Lato"/>
                <a:ea typeface="Lato"/>
                <a:cs typeface="Lato"/>
                <a:sym typeface="Lato"/>
              </a:rPr>
              <a:t>mutual</a:t>
            </a:r>
            <a:r>
              <a:rPr lang="en-US" sz="3600">
                <a:solidFill>
                  <a:srgbClr val="00B0F0"/>
                </a:solidFill>
                <a:latin typeface="Lato"/>
                <a:ea typeface="Lato"/>
                <a:cs typeface="Lato"/>
                <a:sym typeface="Lato"/>
              </a:rPr>
              <a:t> benefit</a:t>
            </a:r>
            <a:endParaRPr b="0" i="0" sz="3600" u="none" cap="none" strike="noStrike">
              <a:solidFill>
                <a:srgbClr val="00B0F0"/>
              </a:solidFill>
              <a:latin typeface="Lato"/>
              <a:ea typeface="Lato"/>
              <a:cs typeface="Lato"/>
              <a:sym typeface="Lato"/>
            </a:endParaRPr>
          </a:p>
        </p:txBody>
      </p:sp>
      <p:sp>
        <p:nvSpPr>
          <p:cNvPr id="242" name="Google Shape;242;p5"/>
          <p:cNvSpPr txBox="1"/>
          <p:nvPr/>
        </p:nvSpPr>
        <p:spPr>
          <a:xfrm>
            <a:off x="18061675" y="8877475"/>
            <a:ext cx="5400000" cy="89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3600"/>
              <a:buFont typeface="Arial"/>
              <a:buNone/>
            </a:pPr>
            <a:r>
              <a:rPr lang="en-US" sz="3600">
                <a:solidFill>
                  <a:srgbClr val="00B0F0"/>
                </a:solidFill>
                <a:latin typeface="Lato"/>
                <a:ea typeface="Lato"/>
                <a:cs typeface="Lato"/>
                <a:sym typeface="Lato"/>
              </a:rPr>
              <a:t>We exercise Freedom with responsibility</a:t>
            </a:r>
            <a:endParaRPr sz="3600">
              <a:solidFill>
                <a:srgbClr val="00B0F0"/>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B0F0"/>
              </a:solidFill>
              <a:latin typeface="Lato"/>
              <a:ea typeface="Lato"/>
              <a:cs typeface="Lato"/>
              <a:sym typeface="Lato"/>
            </a:endParaRPr>
          </a:p>
        </p:txBody>
      </p:sp>
      <p:sp>
        <p:nvSpPr>
          <p:cNvPr id="243" name="Google Shape;243;p5"/>
          <p:cNvSpPr txBox="1"/>
          <p:nvPr/>
        </p:nvSpPr>
        <p:spPr>
          <a:xfrm>
            <a:off x="754375" y="9029875"/>
            <a:ext cx="5400000" cy="147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3600"/>
              <a:buFont typeface="Arial"/>
              <a:buNone/>
            </a:pPr>
            <a:r>
              <a:rPr lang="en-US" sz="3600">
                <a:solidFill>
                  <a:srgbClr val="00B0F0"/>
                </a:solidFill>
                <a:latin typeface="Lato"/>
                <a:ea typeface="Lato"/>
                <a:cs typeface="Lato"/>
                <a:sym typeface="Lato"/>
              </a:rPr>
              <a:t>We inspire one another to greater heights</a:t>
            </a:r>
            <a:endParaRPr sz="3600">
              <a:solidFill>
                <a:srgbClr val="00B0F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3600"/>
              <a:buFont typeface="Arial"/>
              <a:buNone/>
            </a:pPr>
            <a:r>
              <a:t/>
            </a:r>
            <a:endParaRPr sz="3600">
              <a:solidFill>
                <a:srgbClr val="00B0F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7"/>
          <p:cNvSpPr/>
          <p:nvPr>
            <p:ph idx="2" type="pic"/>
          </p:nvPr>
        </p:nvSpPr>
        <p:spPr>
          <a:xfrm>
            <a:off x="1042150" y="1952000"/>
            <a:ext cx="21914700" cy="10325400"/>
          </a:xfrm>
          <a:prstGeom prst="rect">
            <a:avLst/>
          </a:prstGeom>
          <a:noFill/>
          <a:ln>
            <a:noFill/>
          </a:ln>
        </p:spPr>
        <p:txBody>
          <a:bodyPr anchorCtr="0" anchor="t" bIns="91400" lIns="182825" spcFirstLastPara="1" rIns="182825" wrap="square" tIns="91400">
            <a:noAutofit/>
          </a:bodyPr>
          <a:lstStyle/>
          <a:p>
            <a:pPr indent="-431800" lvl="0" marL="457200" marR="0" rtl="0" algn="just">
              <a:lnSpc>
                <a:spcPct val="115000"/>
              </a:lnSpc>
              <a:spcBef>
                <a:spcPts val="1000"/>
              </a:spcBef>
              <a:spcAft>
                <a:spcPts val="0"/>
              </a:spcAft>
              <a:buClr>
                <a:srgbClr val="3F3F3F"/>
              </a:buClr>
              <a:buSzPts val="4400"/>
              <a:buFont typeface="Calibri"/>
              <a:buChar char="●"/>
            </a:pPr>
            <a:r>
              <a:rPr b="0" i="0" lang="en-US" sz="4400" u="none" cap="none" strike="noStrike">
                <a:solidFill>
                  <a:srgbClr val="666666"/>
                </a:solidFill>
                <a:highlight>
                  <a:srgbClr val="FFFFFF"/>
                </a:highlight>
                <a:latin typeface="Calibri"/>
                <a:ea typeface="Calibri"/>
                <a:cs typeface="Calibri"/>
                <a:sym typeface="Calibri"/>
              </a:rPr>
              <a:t>Team members shall endeavour to help </a:t>
            </a:r>
            <a:r>
              <a:rPr b="1" i="0" lang="en-US" sz="4400" u="none" cap="none" strike="noStrike">
                <a:solidFill>
                  <a:srgbClr val="666666"/>
                </a:solidFill>
                <a:highlight>
                  <a:srgbClr val="FFFFFF"/>
                </a:highlight>
                <a:latin typeface="Calibri"/>
                <a:ea typeface="Calibri"/>
                <a:cs typeface="Calibri"/>
                <a:sym typeface="Calibri"/>
              </a:rPr>
              <a:t>transform</a:t>
            </a:r>
            <a:r>
              <a:rPr b="0" i="0" lang="en-US" sz="4400" u="none" cap="none" strike="noStrike">
                <a:solidFill>
                  <a:srgbClr val="666666"/>
                </a:solidFill>
                <a:highlight>
                  <a:srgbClr val="FFFFFF"/>
                </a:highlight>
                <a:latin typeface="Calibri"/>
                <a:ea typeface="Calibri"/>
                <a:cs typeface="Calibri"/>
                <a:sym typeface="Calibri"/>
              </a:rPr>
              <a:t> the company.</a:t>
            </a:r>
            <a:endParaRPr b="0" i="0" sz="4400" u="none" cap="none" strike="noStrike">
              <a:solidFill>
                <a:srgbClr val="666666"/>
              </a:solidFill>
              <a:highlight>
                <a:srgbClr val="FFFFFF"/>
              </a:highlight>
              <a:latin typeface="Calibri"/>
              <a:ea typeface="Calibri"/>
              <a:cs typeface="Calibri"/>
              <a:sym typeface="Calibri"/>
            </a:endParaRPr>
          </a:p>
          <a:p>
            <a:pPr indent="-431800" lvl="0" marL="457200" marR="0" rtl="0" algn="just">
              <a:lnSpc>
                <a:spcPct val="115000"/>
              </a:lnSpc>
              <a:spcBef>
                <a:spcPts val="0"/>
              </a:spcBef>
              <a:spcAft>
                <a:spcPts val="0"/>
              </a:spcAft>
              <a:buClr>
                <a:srgbClr val="3F3F3F"/>
              </a:buClr>
              <a:buSzPts val="4400"/>
              <a:buFont typeface="Calibri"/>
              <a:buChar char="●"/>
            </a:pPr>
            <a:r>
              <a:rPr b="0" i="0" lang="en-US" sz="4400" u="none" cap="none" strike="noStrike">
                <a:solidFill>
                  <a:srgbClr val="666666"/>
                </a:solidFill>
                <a:highlight>
                  <a:srgbClr val="FFFFFF"/>
                </a:highlight>
                <a:latin typeface="Calibri"/>
                <a:ea typeface="Calibri"/>
                <a:cs typeface="Calibri"/>
                <a:sym typeface="Calibri"/>
              </a:rPr>
              <a:t>In return, managers and the company shall help to </a:t>
            </a:r>
            <a:r>
              <a:rPr b="1" i="0" lang="en-US" sz="4400" u="none" cap="none" strike="noStrike">
                <a:solidFill>
                  <a:srgbClr val="666666"/>
                </a:solidFill>
                <a:highlight>
                  <a:srgbClr val="FFFFFF"/>
                </a:highlight>
                <a:latin typeface="Calibri"/>
                <a:ea typeface="Calibri"/>
                <a:cs typeface="Calibri"/>
                <a:sym typeface="Calibri"/>
              </a:rPr>
              <a:t>improve the team members’ market value and transform your career</a:t>
            </a:r>
            <a:r>
              <a:rPr b="0" i="0" lang="en-US" sz="4400" u="none" cap="none" strike="noStrike">
                <a:solidFill>
                  <a:srgbClr val="666666"/>
                </a:solidFill>
                <a:highlight>
                  <a:srgbClr val="FFFFFF"/>
                </a:highlight>
                <a:latin typeface="Calibri"/>
                <a:ea typeface="Calibri"/>
                <a:cs typeface="Calibri"/>
                <a:sym typeface="Calibri"/>
              </a:rPr>
              <a:t> (preferably within </a:t>
            </a:r>
            <a:r>
              <a:rPr lang="en-US" sz="4400">
                <a:solidFill>
                  <a:srgbClr val="666666"/>
                </a:solidFill>
                <a:highlight>
                  <a:srgbClr val="FFFFFF"/>
                </a:highlight>
                <a:latin typeface="Calibri"/>
                <a:ea typeface="Calibri"/>
                <a:cs typeface="Calibri"/>
                <a:sym typeface="Calibri"/>
              </a:rPr>
              <a:t>Newmark</a:t>
            </a:r>
            <a:r>
              <a:rPr b="0" i="0" lang="en-US" sz="4400" u="none" cap="none" strike="noStrike">
                <a:solidFill>
                  <a:srgbClr val="666666"/>
                </a:solidFill>
                <a:highlight>
                  <a:srgbClr val="FFFFFF"/>
                </a:highlight>
                <a:latin typeface="Calibri"/>
                <a:ea typeface="Calibri"/>
                <a:cs typeface="Calibri"/>
                <a:sym typeface="Calibri"/>
              </a:rPr>
              <a:t>).</a:t>
            </a:r>
            <a:endParaRPr b="0" i="0" sz="4400" u="none" cap="none" strike="noStrike">
              <a:solidFill>
                <a:srgbClr val="666666"/>
              </a:solidFill>
              <a:highlight>
                <a:srgbClr val="FFFFFF"/>
              </a:highlight>
              <a:latin typeface="Calibri"/>
              <a:ea typeface="Calibri"/>
              <a:cs typeface="Calibri"/>
              <a:sym typeface="Calibri"/>
            </a:endParaRPr>
          </a:p>
          <a:p>
            <a:pPr indent="-431800" lvl="0" marL="457200" marR="0" rtl="0" algn="just">
              <a:lnSpc>
                <a:spcPct val="115000"/>
              </a:lnSpc>
              <a:spcBef>
                <a:spcPts val="0"/>
              </a:spcBef>
              <a:spcAft>
                <a:spcPts val="0"/>
              </a:spcAft>
              <a:buClr>
                <a:srgbClr val="3F3F3F"/>
              </a:buClr>
              <a:buSzPts val="4400"/>
              <a:buFont typeface="Calibri"/>
              <a:buChar char="●"/>
            </a:pPr>
            <a:r>
              <a:rPr b="0" i="0" lang="en-US" sz="4400" u="none" cap="none" strike="noStrike">
                <a:solidFill>
                  <a:srgbClr val="666666"/>
                </a:solidFill>
                <a:highlight>
                  <a:srgbClr val="FFFFFF"/>
                </a:highlight>
                <a:latin typeface="Calibri"/>
                <a:ea typeface="Calibri"/>
                <a:cs typeface="Calibri"/>
                <a:sym typeface="Calibri"/>
              </a:rPr>
              <a:t>Team members, management and shareholders all have core aspirations and values, and our relationship is a mutual alliance that needs to help all of us.</a:t>
            </a:r>
            <a:r>
              <a:rPr lang="en-US" sz="4400">
                <a:solidFill>
                  <a:srgbClr val="666666"/>
                </a:solidFill>
                <a:highlight>
                  <a:srgbClr val="FFFFFF"/>
                </a:highlight>
                <a:latin typeface="Calibri"/>
                <a:ea typeface="Calibri"/>
                <a:cs typeface="Calibri"/>
                <a:sym typeface="Calibri"/>
              </a:rPr>
              <a:t> W</a:t>
            </a:r>
            <a:r>
              <a:rPr b="0" i="0" lang="en-US" sz="4400" u="none" cap="none" strike="noStrike">
                <a:solidFill>
                  <a:srgbClr val="666666"/>
                </a:solidFill>
                <a:highlight>
                  <a:srgbClr val="FFFFFF"/>
                </a:highlight>
                <a:latin typeface="Calibri"/>
                <a:ea typeface="Calibri"/>
                <a:cs typeface="Calibri"/>
                <a:sym typeface="Calibri"/>
              </a:rPr>
              <a:t>e will act to maintain a </a:t>
            </a:r>
            <a:r>
              <a:rPr b="1" i="0" lang="en-US" sz="4400" u="none" cap="none" strike="noStrike">
                <a:solidFill>
                  <a:srgbClr val="666666"/>
                </a:solidFill>
                <a:highlight>
                  <a:srgbClr val="FFFFFF"/>
                </a:highlight>
                <a:latin typeface="Calibri"/>
                <a:ea typeface="Calibri"/>
                <a:cs typeface="Calibri"/>
                <a:sym typeface="Calibri"/>
              </a:rPr>
              <a:t>long-term alliance,</a:t>
            </a:r>
            <a:r>
              <a:rPr b="0" i="0" lang="en-US" sz="4400" u="none" cap="none" strike="noStrike">
                <a:solidFill>
                  <a:srgbClr val="666666"/>
                </a:solidFill>
                <a:highlight>
                  <a:srgbClr val="FFFFFF"/>
                </a:highlight>
                <a:latin typeface="Calibri"/>
                <a:ea typeface="Calibri"/>
                <a:cs typeface="Calibri"/>
                <a:sym typeface="Calibri"/>
              </a:rPr>
              <a:t> even if the employment relationship ends.</a:t>
            </a:r>
            <a:endParaRPr b="0" i="0" sz="4400" u="none" cap="none" strike="noStrike">
              <a:solidFill>
                <a:srgbClr val="666666"/>
              </a:solidFill>
              <a:highlight>
                <a:srgbClr val="FFFFFF"/>
              </a:highlight>
              <a:latin typeface="Calibri"/>
              <a:ea typeface="Calibri"/>
              <a:cs typeface="Calibri"/>
              <a:sym typeface="Calibri"/>
            </a:endParaRPr>
          </a:p>
          <a:p>
            <a:pPr indent="-431800" lvl="0" marL="457200" marR="0" rtl="0" algn="just">
              <a:lnSpc>
                <a:spcPct val="115000"/>
              </a:lnSpc>
              <a:spcBef>
                <a:spcPts val="0"/>
              </a:spcBef>
              <a:spcAft>
                <a:spcPts val="0"/>
              </a:spcAft>
              <a:buClr>
                <a:srgbClr val="3F3F3F"/>
              </a:buClr>
              <a:buSzPts val="4400"/>
              <a:buFont typeface="Calibri"/>
              <a:buChar char="●"/>
            </a:pPr>
            <a:r>
              <a:rPr b="0" i="0" lang="en-US" sz="4400" u="none" cap="none" strike="noStrike">
                <a:solidFill>
                  <a:srgbClr val="666666"/>
                </a:solidFill>
                <a:highlight>
                  <a:srgbClr val="FFFFFF"/>
                </a:highlight>
                <a:latin typeface="Calibri"/>
                <a:ea typeface="Calibri"/>
                <a:cs typeface="Calibri"/>
                <a:sym typeface="Calibri"/>
              </a:rPr>
              <a:t>The professional network of all managers and team members is a valuable asset for the individual and the company as a whole.</a:t>
            </a:r>
            <a:endParaRPr b="0" i="0" sz="4400" u="none" cap="none" strike="noStrike">
              <a:solidFill>
                <a:srgbClr val="666666"/>
              </a:solidFill>
              <a:highlight>
                <a:srgbClr val="FFFFFF"/>
              </a:highlight>
              <a:latin typeface="Calibri"/>
              <a:ea typeface="Calibri"/>
              <a:cs typeface="Calibri"/>
              <a:sym typeface="Calibri"/>
            </a:endParaRPr>
          </a:p>
          <a:p>
            <a:pPr indent="-431800" lvl="0" marL="457200" marR="0" rtl="0" algn="just">
              <a:lnSpc>
                <a:spcPct val="115000"/>
              </a:lnSpc>
              <a:spcBef>
                <a:spcPts val="0"/>
              </a:spcBef>
              <a:spcAft>
                <a:spcPts val="0"/>
              </a:spcAft>
              <a:buClr>
                <a:srgbClr val="3F3F3F"/>
              </a:buClr>
              <a:buSzPts val="4400"/>
              <a:buFont typeface="Calibri"/>
              <a:buChar char="●"/>
            </a:pPr>
            <a:r>
              <a:rPr lang="en-US" sz="4400">
                <a:solidFill>
                  <a:srgbClr val="666666"/>
                </a:solidFill>
                <a:highlight>
                  <a:srgbClr val="FFFFFF"/>
                </a:highlight>
                <a:latin typeface="Calibri"/>
                <a:ea typeface="Calibri"/>
                <a:cs typeface="Calibri"/>
                <a:sym typeface="Calibri"/>
              </a:rPr>
              <a:t>Lifetime employment is over for most of us. But a valuable relationship should last a  lifetime.</a:t>
            </a:r>
            <a:endParaRPr sz="4400">
              <a:solidFill>
                <a:srgbClr val="666666"/>
              </a:solidFill>
              <a:highlight>
                <a:srgbClr val="FFFFFF"/>
              </a:highlight>
              <a:latin typeface="Calibri"/>
              <a:ea typeface="Calibri"/>
              <a:cs typeface="Calibri"/>
              <a:sym typeface="Calibri"/>
            </a:endParaRPr>
          </a:p>
          <a:p>
            <a:pPr indent="-431800" lvl="0" marL="457200" marR="0" rtl="0" algn="just">
              <a:lnSpc>
                <a:spcPct val="115000"/>
              </a:lnSpc>
              <a:spcBef>
                <a:spcPts val="0"/>
              </a:spcBef>
              <a:spcAft>
                <a:spcPts val="0"/>
              </a:spcAft>
              <a:buClr>
                <a:srgbClr val="3F3F3F"/>
              </a:buClr>
              <a:buSzPts val="4400"/>
              <a:buFont typeface="Calibri"/>
              <a:buChar char="●"/>
            </a:pPr>
            <a:r>
              <a:rPr lang="en-US" sz="4400">
                <a:solidFill>
                  <a:srgbClr val="666666"/>
                </a:solidFill>
                <a:highlight>
                  <a:srgbClr val="FFFFFF"/>
                </a:highlight>
                <a:latin typeface="Calibri"/>
                <a:ea typeface="Calibri"/>
                <a:cs typeface="Calibri"/>
                <a:sym typeface="Calibri"/>
              </a:rPr>
              <a:t>If and when you leave the company, if you’re in good standing, we will invite you to our corporate alumni network. As a current employee, feel free to tap the alumni network for help on solving current business challenges.</a:t>
            </a:r>
            <a:endParaRPr sz="4400">
              <a:solidFill>
                <a:srgbClr val="666666"/>
              </a:solidFill>
              <a:highlight>
                <a:srgbClr val="FFFFFF"/>
              </a:highlight>
              <a:latin typeface="Calibri"/>
              <a:ea typeface="Calibri"/>
              <a:cs typeface="Calibri"/>
              <a:sym typeface="Calibri"/>
            </a:endParaRPr>
          </a:p>
        </p:txBody>
      </p:sp>
      <p:sp>
        <p:nvSpPr>
          <p:cNvPr id="250" name="Google Shape;250;p7"/>
          <p:cNvSpPr txBox="1"/>
          <p:nvPr>
            <p:ph idx="4294967295" type="title"/>
          </p:nvPr>
        </p:nvSpPr>
        <p:spPr>
          <a:xfrm>
            <a:off x="1042150" y="459900"/>
            <a:ext cx="21914700" cy="949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SzPts val="6000"/>
              <a:buNone/>
            </a:pPr>
            <a:r>
              <a:rPr b="1" lang="en-US" sz="5800">
                <a:solidFill>
                  <a:srgbClr val="1093DD"/>
                </a:solidFill>
                <a:latin typeface="Arial"/>
                <a:ea typeface="Arial"/>
                <a:cs typeface="Arial"/>
                <a:sym typeface="Arial"/>
              </a:rPr>
              <a:t>1 - The Alliance</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11"/>
          <p:cNvPicPr preferRelativeResize="0"/>
          <p:nvPr/>
        </p:nvPicPr>
        <p:blipFill rotWithShape="1">
          <a:blip r:embed="rId3">
            <a:alphaModFix/>
          </a:blip>
          <a:srcRect b="0" l="0" r="0" t="0"/>
          <a:stretch/>
        </p:blipFill>
        <p:spPr>
          <a:xfrm>
            <a:off x="13935800" y="7222832"/>
            <a:ext cx="7591476" cy="5017493"/>
          </a:xfrm>
          <a:prstGeom prst="rect">
            <a:avLst/>
          </a:prstGeom>
          <a:noFill/>
          <a:ln>
            <a:noFill/>
          </a:ln>
        </p:spPr>
      </p:pic>
      <p:pic>
        <p:nvPicPr>
          <p:cNvPr id="256" name="Google Shape;256;p11"/>
          <p:cNvPicPr preferRelativeResize="0"/>
          <p:nvPr/>
        </p:nvPicPr>
        <p:blipFill rotWithShape="1">
          <a:blip r:embed="rId4">
            <a:alphaModFix/>
          </a:blip>
          <a:srcRect b="0" l="0" r="0" t="0"/>
          <a:stretch/>
        </p:blipFill>
        <p:spPr>
          <a:xfrm>
            <a:off x="13935801" y="1879725"/>
            <a:ext cx="7591473" cy="4938334"/>
          </a:xfrm>
          <a:prstGeom prst="rect">
            <a:avLst/>
          </a:prstGeom>
          <a:noFill/>
          <a:ln>
            <a:noFill/>
          </a:ln>
        </p:spPr>
      </p:pic>
      <p:sp>
        <p:nvSpPr>
          <p:cNvPr id="257" name="Google Shape;257;p11"/>
          <p:cNvSpPr txBox="1"/>
          <p:nvPr/>
        </p:nvSpPr>
        <p:spPr>
          <a:xfrm>
            <a:off x="983375" y="1879725"/>
            <a:ext cx="12482400" cy="10360500"/>
          </a:xfrm>
          <a:prstGeom prst="rect">
            <a:avLst/>
          </a:prstGeom>
          <a:noFill/>
          <a:ln cap="flat" cmpd="sng" w="19050">
            <a:solidFill>
              <a:srgbClr val="00B0F0"/>
            </a:solidFill>
            <a:prstDash val="solid"/>
            <a:round/>
            <a:headEnd len="sm" w="sm" type="none"/>
            <a:tailEnd len="sm" w="sm" type="none"/>
          </a:ln>
        </p:spPr>
        <p:txBody>
          <a:bodyPr anchorCtr="0" anchor="t" bIns="0" lIns="0" spcFirstLastPara="1" rIns="0" wrap="square" tIns="32575">
            <a:noAutofit/>
          </a:bodyPr>
          <a:lstStyle/>
          <a:p>
            <a:pPr indent="0" lvl="0" marL="25400" marR="0" rtl="0" algn="ctr">
              <a:lnSpc>
                <a:spcPct val="100000"/>
              </a:lnSpc>
              <a:spcBef>
                <a:spcPts val="0"/>
              </a:spcBef>
              <a:spcAft>
                <a:spcPts val="0"/>
              </a:spcAft>
              <a:buClr>
                <a:srgbClr val="000000"/>
              </a:buClr>
              <a:buSzPts val="10800"/>
              <a:buFont typeface="Arial"/>
              <a:buNone/>
            </a:pPr>
            <a:r>
              <a:rPr b="0" i="0" lang="en-US" sz="8200" u="none" cap="none" strike="noStrike">
                <a:solidFill>
                  <a:srgbClr val="000000"/>
                </a:solidFill>
                <a:latin typeface="Arial"/>
                <a:ea typeface="Arial"/>
                <a:cs typeface="Arial"/>
                <a:sym typeface="Arial"/>
              </a:rPr>
              <a:t>Ours is a culture whose sole purpose is to help us achieve nothing else but operational and professional Excellence</a:t>
            </a:r>
            <a:endParaRPr b="0" i="0" sz="8200" u="none" cap="none" strike="noStrike">
              <a:solidFill>
                <a:srgbClr val="000000"/>
              </a:solidFill>
              <a:latin typeface="Arial"/>
              <a:ea typeface="Arial"/>
              <a:cs typeface="Arial"/>
              <a:sym typeface="Arial"/>
            </a:endParaRPr>
          </a:p>
          <a:p>
            <a:pPr indent="0" lvl="0" marL="25400" marR="0" rtl="0" algn="ctr">
              <a:lnSpc>
                <a:spcPct val="100000"/>
              </a:lnSpc>
              <a:spcBef>
                <a:spcPts val="0"/>
              </a:spcBef>
              <a:spcAft>
                <a:spcPts val="0"/>
              </a:spcAft>
              <a:buClr>
                <a:srgbClr val="000000"/>
              </a:buClr>
              <a:buSzPts val="10800"/>
              <a:buFont typeface="Arial"/>
              <a:buNone/>
            </a:pPr>
            <a:r>
              <a:t/>
            </a:r>
            <a:endParaRPr sz="8200"/>
          </a:p>
          <a:p>
            <a:pPr indent="0" lvl="0" marL="25400" marR="0" rtl="0" algn="ctr">
              <a:lnSpc>
                <a:spcPct val="100000"/>
              </a:lnSpc>
              <a:spcBef>
                <a:spcPts val="0"/>
              </a:spcBef>
              <a:spcAft>
                <a:spcPts val="0"/>
              </a:spcAft>
              <a:buClr>
                <a:srgbClr val="000000"/>
              </a:buClr>
              <a:buSzPts val="10800"/>
              <a:buFont typeface="Arial"/>
              <a:buNone/>
            </a:pPr>
            <a:r>
              <a:rPr lang="en-US" sz="8200">
                <a:solidFill>
                  <a:srgbClr val="00ADEF"/>
                </a:solidFill>
              </a:rPr>
              <a:t>Just like a top championship team</a:t>
            </a:r>
            <a:r>
              <a:rPr b="0" i="0" lang="en-US" sz="8200" u="none" cap="none" strike="noStrike">
                <a:solidFill>
                  <a:srgbClr val="000000"/>
                </a:solidFill>
                <a:latin typeface="Arial"/>
                <a:ea typeface="Arial"/>
                <a:cs typeface="Arial"/>
                <a:sym typeface="Arial"/>
              </a:rPr>
              <a:t> </a:t>
            </a:r>
            <a:endParaRPr b="0" i="0" sz="8200" u="none" cap="none" strike="noStrike">
              <a:solidFill>
                <a:srgbClr val="000000"/>
              </a:solidFill>
              <a:latin typeface="Arial"/>
              <a:ea typeface="Arial"/>
              <a:cs typeface="Arial"/>
              <a:sym typeface="Arial"/>
            </a:endParaRPr>
          </a:p>
        </p:txBody>
      </p:sp>
      <p:sp>
        <p:nvSpPr>
          <p:cNvPr id="258" name="Google Shape;258;p11"/>
          <p:cNvSpPr txBox="1"/>
          <p:nvPr>
            <p:ph idx="4294967295" type="title"/>
          </p:nvPr>
        </p:nvSpPr>
        <p:spPr>
          <a:xfrm>
            <a:off x="1042150" y="459900"/>
            <a:ext cx="21914700" cy="949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SzPts val="6000"/>
              <a:buNone/>
            </a:pPr>
            <a:r>
              <a:rPr b="1" lang="en-US" sz="5400">
                <a:solidFill>
                  <a:srgbClr val="1093DD"/>
                </a:solidFill>
                <a:latin typeface="Arial"/>
                <a:ea typeface="Arial"/>
                <a:cs typeface="Arial"/>
                <a:sym typeface="Arial"/>
              </a:rPr>
              <a:t>2 - A Team-Centred Structure that fosters freedom &amp; responsibility</a:t>
            </a:r>
            <a:endParaRPr b="1" sz="11800">
              <a:solidFill>
                <a:srgbClr val="1093DD"/>
              </a:solidFill>
              <a:latin typeface="Arial"/>
              <a:ea typeface="Arial"/>
              <a:cs typeface="Arial"/>
              <a:sym typeface="Arial"/>
            </a:endParaRPr>
          </a:p>
          <a:p>
            <a:pPr indent="0" lvl="0" marL="0" marR="0" rtl="0" algn="l">
              <a:lnSpc>
                <a:spcPct val="90000"/>
              </a:lnSpc>
              <a:spcBef>
                <a:spcPts val="0"/>
              </a:spcBef>
              <a:spcAft>
                <a:spcPts val="0"/>
              </a:spcAft>
              <a:buSzPts val="6000"/>
              <a:buNone/>
            </a:pPr>
            <a:r>
              <a:t/>
            </a:r>
            <a:endParaRPr b="1" sz="5400">
              <a:solidFill>
                <a:srgbClr val="1093DD"/>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59013ad0103ce123_0"/>
          <p:cNvSpPr txBox="1"/>
          <p:nvPr>
            <p:ph idx="12" type="sldNum"/>
          </p:nvPr>
        </p:nvSpPr>
        <p:spPr>
          <a:xfrm>
            <a:off x="59803560" y="34479515"/>
            <a:ext cx="1466700" cy="948900"/>
          </a:xfrm>
          <a:prstGeom prst="rect">
            <a:avLst/>
          </a:prstGeom>
          <a:noFill/>
          <a:ln>
            <a:noFill/>
          </a:ln>
        </p:spPr>
        <p:txBody>
          <a:bodyPr anchorCtr="0" anchor="t" bIns="0" lIns="0" spcFirstLastPara="1" rIns="0" wrap="square" tIns="0">
            <a:noAutofit/>
          </a:bodyPr>
          <a:lstStyle/>
          <a:p>
            <a:pPr indent="0" lvl="0" marL="63500" rtl="0" algn="l">
              <a:spcBef>
                <a:spcPts val="0"/>
              </a:spcBef>
              <a:spcAft>
                <a:spcPts val="0"/>
              </a:spcAft>
              <a:buClr>
                <a:srgbClr val="000000"/>
              </a:buClr>
              <a:buSzPts val="2900"/>
              <a:buFont typeface="Arial"/>
              <a:buNone/>
            </a:pPr>
            <a:fld id="{00000000-1234-1234-1234-123412341234}" type="slidenum">
              <a:rPr lang="en-US"/>
              <a:t>‹#›</a:t>
            </a:fld>
            <a:endParaRPr sz="3700">
              <a:solidFill>
                <a:srgbClr val="000000"/>
              </a:solidFill>
            </a:endParaRPr>
          </a:p>
        </p:txBody>
      </p:sp>
      <p:sp>
        <p:nvSpPr>
          <p:cNvPr id="264" name="Google Shape;264;g59013ad0103ce123_0"/>
          <p:cNvSpPr txBox="1"/>
          <p:nvPr>
            <p:ph idx="4294967295" type="title"/>
          </p:nvPr>
        </p:nvSpPr>
        <p:spPr>
          <a:xfrm>
            <a:off x="1209850" y="2945400"/>
            <a:ext cx="21513600" cy="7143900"/>
          </a:xfrm>
          <a:prstGeom prst="rect">
            <a:avLst/>
          </a:prstGeom>
          <a:noFill/>
          <a:ln>
            <a:noFill/>
          </a:ln>
        </p:spPr>
        <p:txBody>
          <a:bodyPr anchorCtr="0" anchor="t" bIns="0" lIns="0" spcFirstLastPara="1" rIns="0" wrap="square" tIns="32600">
            <a:noAutofit/>
          </a:bodyPr>
          <a:lstStyle/>
          <a:p>
            <a:pPr indent="0" lvl="0" marL="0" rtl="0" algn="ctr">
              <a:lnSpc>
                <a:spcPct val="150000"/>
              </a:lnSpc>
              <a:spcBef>
                <a:spcPts val="0"/>
              </a:spcBef>
              <a:spcAft>
                <a:spcPts val="0"/>
              </a:spcAft>
              <a:buSzPts val="2600"/>
              <a:buNone/>
            </a:pPr>
            <a:r>
              <a:rPr lang="en-US" sz="6400"/>
              <a:t>We believe that what makes a workplace great is </a:t>
            </a:r>
            <a:r>
              <a:rPr lang="en-US" sz="6400">
                <a:solidFill>
                  <a:srgbClr val="00B0F0"/>
                </a:solidFill>
              </a:rPr>
              <a:t>Great Colleagues! This is why we strive to hire well and </a:t>
            </a:r>
            <a:r>
              <a:rPr lang="en-US" sz="6400"/>
              <a:t>w</a:t>
            </a:r>
            <a:r>
              <a:rPr lang="en-US" sz="6400">
                <a:latin typeface="Arial"/>
                <a:ea typeface="Arial"/>
                <a:cs typeface="Arial"/>
                <a:sym typeface="Arial"/>
              </a:rPr>
              <a:t>e </a:t>
            </a:r>
            <a:r>
              <a:rPr lang="en-US" sz="6400"/>
              <a:t>h</a:t>
            </a:r>
            <a:r>
              <a:rPr lang="en-US" sz="6400">
                <a:latin typeface="Arial"/>
                <a:ea typeface="Arial"/>
                <a:cs typeface="Arial"/>
                <a:sym typeface="Arial"/>
              </a:rPr>
              <a:t>elp </a:t>
            </a:r>
            <a:r>
              <a:rPr lang="en-US" sz="6400"/>
              <a:t>e</a:t>
            </a:r>
            <a:r>
              <a:rPr lang="en-US" sz="6400">
                <a:latin typeface="Arial"/>
                <a:ea typeface="Arial"/>
                <a:cs typeface="Arial"/>
                <a:sym typeface="Arial"/>
              </a:rPr>
              <a:t>ach </a:t>
            </a:r>
            <a:r>
              <a:rPr lang="en-US" sz="6400"/>
              <a:t>o</a:t>
            </a:r>
            <a:r>
              <a:rPr lang="en-US" sz="6400">
                <a:latin typeface="Arial"/>
                <a:ea typeface="Arial"/>
                <a:cs typeface="Arial"/>
                <a:sym typeface="Arial"/>
              </a:rPr>
              <a:t>ther to </a:t>
            </a:r>
            <a:r>
              <a:rPr lang="en-US" sz="6400"/>
              <a:t>b</a:t>
            </a:r>
            <a:r>
              <a:rPr lang="en-US" sz="6400">
                <a:latin typeface="Arial"/>
                <a:ea typeface="Arial"/>
                <a:cs typeface="Arial"/>
                <a:sym typeface="Arial"/>
              </a:rPr>
              <a:t>e </a:t>
            </a:r>
            <a:r>
              <a:rPr lang="en-US" sz="6400"/>
              <a:t>g</a:t>
            </a:r>
            <a:r>
              <a:rPr lang="en-US" sz="6400">
                <a:latin typeface="Arial"/>
                <a:ea typeface="Arial"/>
                <a:cs typeface="Arial"/>
                <a:sym typeface="Arial"/>
              </a:rPr>
              <a:t>reat</a:t>
            </a:r>
            <a:r>
              <a:rPr lang="en-US" sz="6400"/>
              <a:t>. </a:t>
            </a:r>
            <a:r>
              <a:rPr lang="en-US" sz="6400">
                <a:solidFill>
                  <a:srgbClr val="00ADEF"/>
                </a:solidFill>
              </a:rPr>
              <a:t>We also keep improving  our culture as we grow, </a:t>
            </a:r>
            <a:r>
              <a:rPr lang="en-US" sz="6400"/>
              <a:t>and we strive to enhance our ability to have a better bigger positive impact in the world through our craft.</a:t>
            </a:r>
            <a:endParaRPr sz="6400"/>
          </a:p>
          <a:p>
            <a:pPr indent="0" lvl="0" marL="0" rtl="0" algn="ctr">
              <a:lnSpc>
                <a:spcPct val="150000"/>
              </a:lnSpc>
              <a:spcBef>
                <a:spcPts val="0"/>
              </a:spcBef>
              <a:spcAft>
                <a:spcPts val="0"/>
              </a:spcAft>
              <a:buSzPts val="8900"/>
              <a:buNone/>
            </a:pPr>
            <a:r>
              <a:t/>
            </a:r>
            <a:endParaRPr sz="6400">
              <a:solidFill>
                <a:srgbClr val="00ADEF"/>
              </a:solidFill>
            </a:endParaRPr>
          </a:p>
          <a:p>
            <a:pPr indent="0" lvl="0" marL="571500" marR="0" rtl="0" algn="ctr">
              <a:lnSpc>
                <a:spcPct val="150000"/>
              </a:lnSpc>
              <a:spcBef>
                <a:spcPts val="0"/>
              </a:spcBef>
              <a:spcAft>
                <a:spcPts val="0"/>
              </a:spcAft>
              <a:buSzPts val="5500"/>
              <a:buNone/>
            </a:pPr>
            <a:r>
              <a:t/>
            </a:r>
            <a:endParaRPr sz="6400"/>
          </a:p>
          <a:p>
            <a:pPr indent="0" lvl="0" marL="0" rtl="0" algn="ctr">
              <a:lnSpc>
                <a:spcPct val="150000"/>
              </a:lnSpc>
              <a:spcBef>
                <a:spcPts val="0"/>
              </a:spcBef>
              <a:spcAft>
                <a:spcPts val="0"/>
              </a:spcAft>
              <a:buSzPts val="2600"/>
              <a:buNone/>
            </a:pPr>
            <a:r>
              <a:t/>
            </a:r>
            <a:endParaRPr sz="6400">
              <a:latin typeface="Arial"/>
              <a:ea typeface="Arial"/>
              <a:cs typeface="Arial"/>
              <a:sym typeface="Arial"/>
            </a:endParaRPr>
          </a:p>
          <a:p>
            <a:pPr indent="0" lvl="0" marL="571500" marR="0" rtl="0" algn="ctr">
              <a:lnSpc>
                <a:spcPct val="150000"/>
              </a:lnSpc>
              <a:spcBef>
                <a:spcPts val="0"/>
              </a:spcBef>
              <a:spcAft>
                <a:spcPts val="0"/>
              </a:spcAft>
              <a:buSzPts val="5500"/>
              <a:buNone/>
            </a:pPr>
            <a:r>
              <a:t/>
            </a:r>
            <a:endParaRPr sz="6400">
              <a:solidFill>
                <a:srgbClr val="00B0F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3"/>
          <p:cNvSpPr txBox="1"/>
          <p:nvPr>
            <p:ph type="title"/>
          </p:nvPr>
        </p:nvSpPr>
        <p:spPr>
          <a:xfrm>
            <a:off x="1428800" y="238000"/>
            <a:ext cx="9251100" cy="1393200"/>
          </a:xfrm>
          <a:prstGeom prst="rect">
            <a:avLst/>
          </a:prstGeom>
          <a:noFill/>
          <a:ln>
            <a:noFill/>
          </a:ln>
        </p:spPr>
        <p:txBody>
          <a:bodyPr anchorCtr="0" anchor="t" bIns="0" lIns="0" spcFirstLastPara="1" rIns="0" wrap="square" tIns="32575">
            <a:noAutofit/>
          </a:bodyPr>
          <a:lstStyle/>
          <a:p>
            <a:pPr indent="0" lvl="0" marL="25400" rtl="0" algn="ctr">
              <a:lnSpc>
                <a:spcPct val="100000"/>
              </a:lnSpc>
              <a:spcBef>
                <a:spcPts val="0"/>
              </a:spcBef>
              <a:spcAft>
                <a:spcPts val="0"/>
              </a:spcAft>
              <a:buSzPts val="6000"/>
              <a:buNone/>
            </a:pPr>
            <a:r>
              <a:rPr lang="en-US" sz="5400">
                <a:latin typeface="Lato Light"/>
                <a:ea typeface="Lato Light"/>
                <a:cs typeface="Lato Light"/>
                <a:sym typeface="Lato Light"/>
              </a:rPr>
              <a:t>Seven</a:t>
            </a:r>
            <a:r>
              <a:rPr lang="en-US" sz="4200"/>
              <a:t> </a:t>
            </a:r>
            <a:r>
              <a:rPr lang="en-US" sz="5400">
                <a:latin typeface="Lato Light"/>
                <a:ea typeface="Lato Light"/>
                <a:cs typeface="Lato Light"/>
                <a:sym typeface="Lato Light"/>
              </a:rPr>
              <a:t>Aspects of our Culture</a:t>
            </a:r>
            <a:endParaRPr sz="5400">
              <a:latin typeface="Lato Light"/>
              <a:ea typeface="Lato Light"/>
              <a:cs typeface="Lato Light"/>
              <a:sym typeface="Lato Light"/>
            </a:endParaRPr>
          </a:p>
        </p:txBody>
      </p:sp>
      <p:sp>
        <p:nvSpPr>
          <p:cNvPr id="270" name="Google Shape;270;p13"/>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p>
            <a:pPr indent="0" lvl="0" marL="63500" rtl="0" algn="l">
              <a:lnSpc>
                <a:spcPct val="103333"/>
              </a:lnSpc>
              <a:spcBef>
                <a:spcPts val="0"/>
              </a:spcBef>
              <a:spcAft>
                <a:spcPts val="0"/>
              </a:spcAft>
              <a:buSzPts val="2900"/>
              <a:buNone/>
            </a:pPr>
            <a:fld id="{00000000-1234-1234-1234-123412341234}" type="slidenum">
              <a:rPr lang="en-US"/>
              <a:t>‹#›</a:t>
            </a:fld>
            <a:endParaRPr/>
          </a:p>
        </p:txBody>
      </p:sp>
      <p:sp>
        <p:nvSpPr>
          <p:cNvPr id="271" name="Google Shape;271;p13"/>
          <p:cNvSpPr txBox="1"/>
          <p:nvPr/>
        </p:nvSpPr>
        <p:spPr>
          <a:xfrm>
            <a:off x="1428800" y="2057175"/>
            <a:ext cx="9251100" cy="7506900"/>
          </a:xfrm>
          <a:prstGeom prst="rect">
            <a:avLst/>
          </a:prstGeom>
          <a:noFill/>
          <a:ln cap="flat" cmpd="sng" w="9525">
            <a:solidFill>
              <a:srgbClr val="00ADEF"/>
            </a:solidFill>
            <a:prstDash val="solid"/>
            <a:round/>
            <a:headEnd len="sm" w="sm" type="none"/>
            <a:tailEnd len="sm" w="sm" type="none"/>
          </a:ln>
        </p:spPr>
        <p:txBody>
          <a:bodyPr anchorCtr="0" anchor="ctr" bIns="0" lIns="0" spcFirstLastPara="1" rIns="0" wrap="square" tIns="270000">
            <a:noAutofit/>
          </a:bodyPr>
          <a:lstStyle/>
          <a:p>
            <a:pPr indent="-647700" lvl="0" marL="863600" marR="0" rtl="0" algn="ctr">
              <a:lnSpc>
                <a:spcPct val="100000"/>
              </a:lnSpc>
              <a:spcBef>
                <a:spcPts val="0"/>
              </a:spcBef>
              <a:spcAft>
                <a:spcPts val="0"/>
              </a:spcAft>
              <a:buClr>
                <a:srgbClr val="006FC0"/>
              </a:buClr>
              <a:buSzPts val="5000"/>
              <a:buFont typeface="Arial"/>
              <a:buChar char="•"/>
            </a:pPr>
            <a:r>
              <a:rPr b="1" i="0" lang="en-US" sz="5000" u="none" cap="none" strike="noStrike">
                <a:solidFill>
                  <a:srgbClr val="006FC0"/>
                </a:solidFill>
                <a:latin typeface="Arial"/>
                <a:ea typeface="Arial"/>
                <a:cs typeface="Arial"/>
                <a:sym typeface="Arial"/>
              </a:rPr>
              <a:t>Values are what we Value</a:t>
            </a:r>
            <a:endParaRPr b="1" i="0" sz="5000" u="none" cap="none" strike="noStrike">
              <a:solidFill>
                <a:srgbClr val="000000"/>
              </a:solidFill>
              <a:latin typeface="Arial"/>
              <a:ea typeface="Arial"/>
              <a:cs typeface="Arial"/>
              <a:sym typeface="Arial"/>
            </a:endParaRPr>
          </a:p>
          <a:p>
            <a:pPr indent="-647700" lvl="0" marL="863600" marR="0" rtl="0" algn="ctr">
              <a:lnSpc>
                <a:spcPct val="100000"/>
              </a:lnSpc>
              <a:spcBef>
                <a:spcPts val="1900"/>
              </a:spcBef>
              <a:spcAft>
                <a:spcPts val="0"/>
              </a:spcAft>
              <a:buClr>
                <a:srgbClr val="000000"/>
              </a:buClr>
              <a:buSzPts val="5000"/>
              <a:buFont typeface="Arial"/>
              <a:buChar char="•"/>
            </a:pPr>
            <a:r>
              <a:rPr b="0" i="0" lang="en-US" sz="5000" u="none" cap="none" strike="noStrike">
                <a:solidFill>
                  <a:srgbClr val="000000"/>
                </a:solidFill>
                <a:latin typeface="Arial"/>
                <a:ea typeface="Arial"/>
                <a:cs typeface="Arial"/>
                <a:sym typeface="Arial"/>
              </a:rPr>
              <a:t>High Performance</a:t>
            </a:r>
            <a:endParaRPr b="0" i="0" sz="5000" u="none" cap="none" strike="noStrike">
              <a:solidFill>
                <a:srgbClr val="000000"/>
              </a:solidFill>
              <a:latin typeface="Arial"/>
              <a:ea typeface="Arial"/>
              <a:cs typeface="Arial"/>
              <a:sym typeface="Arial"/>
            </a:endParaRPr>
          </a:p>
          <a:p>
            <a:pPr indent="-647700" lvl="0" marL="863600" marR="0" rtl="0" algn="ctr">
              <a:lnSpc>
                <a:spcPct val="100000"/>
              </a:lnSpc>
              <a:spcBef>
                <a:spcPts val="1900"/>
              </a:spcBef>
              <a:spcAft>
                <a:spcPts val="0"/>
              </a:spcAft>
              <a:buClr>
                <a:srgbClr val="000000"/>
              </a:buClr>
              <a:buSzPts val="5000"/>
              <a:buFont typeface="Arial"/>
              <a:buChar char="•"/>
            </a:pPr>
            <a:r>
              <a:rPr b="0" i="0" lang="en-US" sz="5000" u="none" cap="none" strike="noStrike">
                <a:solidFill>
                  <a:srgbClr val="000000"/>
                </a:solidFill>
                <a:latin typeface="Arial"/>
                <a:ea typeface="Arial"/>
                <a:cs typeface="Arial"/>
                <a:sym typeface="Arial"/>
              </a:rPr>
              <a:t>Freedom &amp; Responsibility</a:t>
            </a:r>
            <a:endParaRPr b="0" i="0" sz="5000" u="none" cap="none" strike="noStrike">
              <a:solidFill>
                <a:srgbClr val="000000"/>
              </a:solidFill>
              <a:latin typeface="Arial"/>
              <a:ea typeface="Arial"/>
              <a:cs typeface="Arial"/>
              <a:sym typeface="Arial"/>
            </a:endParaRPr>
          </a:p>
          <a:p>
            <a:pPr indent="-647700" lvl="0" marL="863600" marR="0" rtl="0" algn="ctr">
              <a:lnSpc>
                <a:spcPct val="100000"/>
              </a:lnSpc>
              <a:spcBef>
                <a:spcPts val="1900"/>
              </a:spcBef>
              <a:spcAft>
                <a:spcPts val="0"/>
              </a:spcAft>
              <a:buClr>
                <a:srgbClr val="000000"/>
              </a:buClr>
              <a:buSzPts val="5000"/>
              <a:buFont typeface="Arial"/>
              <a:buChar char="•"/>
            </a:pPr>
            <a:r>
              <a:rPr b="0" i="0" lang="en-US" sz="5000" u="none" cap="none" strike="noStrike">
                <a:solidFill>
                  <a:srgbClr val="000000"/>
                </a:solidFill>
                <a:latin typeface="Arial"/>
                <a:ea typeface="Arial"/>
                <a:cs typeface="Arial"/>
                <a:sym typeface="Arial"/>
              </a:rPr>
              <a:t>Context, not Control</a:t>
            </a:r>
            <a:endParaRPr b="0" i="0" sz="5000" u="none" cap="none" strike="noStrike">
              <a:solidFill>
                <a:srgbClr val="000000"/>
              </a:solidFill>
              <a:latin typeface="Arial"/>
              <a:ea typeface="Arial"/>
              <a:cs typeface="Arial"/>
              <a:sym typeface="Arial"/>
            </a:endParaRPr>
          </a:p>
          <a:p>
            <a:pPr indent="-647700" lvl="0" marL="863600" marR="0" rtl="0" algn="ctr">
              <a:lnSpc>
                <a:spcPct val="100000"/>
              </a:lnSpc>
              <a:spcBef>
                <a:spcPts val="1900"/>
              </a:spcBef>
              <a:spcAft>
                <a:spcPts val="0"/>
              </a:spcAft>
              <a:buClr>
                <a:srgbClr val="000000"/>
              </a:buClr>
              <a:buSzPts val="5000"/>
              <a:buFont typeface="Arial"/>
              <a:buChar char="•"/>
            </a:pPr>
            <a:r>
              <a:rPr lang="en-US" sz="5000"/>
              <a:t>Growth</a:t>
            </a:r>
            <a:r>
              <a:rPr b="0" i="0" lang="en-US" sz="5000" u="none" cap="none" strike="noStrike">
                <a:solidFill>
                  <a:srgbClr val="000000"/>
                </a:solidFill>
                <a:latin typeface="Arial"/>
                <a:ea typeface="Arial"/>
                <a:cs typeface="Arial"/>
                <a:sym typeface="Arial"/>
              </a:rPr>
              <a:t> &amp; Development</a:t>
            </a:r>
            <a:endParaRPr b="0" i="0" sz="5000" u="none" cap="none" strike="noStrike">
              <a:solidFill>
                <a:srgbClr val="000000"/>
              </a:solidFill>
              <a:latin typeface="Arial"/>
              <a:ea typeface="Arial"/>
              <a:cs typeface="Arial"/>
              <a:sym typeface="Arial"/>
            </a:endParaRPr>
          </a:p>
          <a:p>
            <a:pPr indent="-647700" lvl="0" marL="863600" marR="0" rtl="0" algn="ctr">
              <a:lnSpc>
                <a:spcPct val="100000"/>
              </a:lnSpc>
              <a:spcBef>
                <a:spcPts val="1900"/>
              </a:spcBef>
              <a:spcAft>
                <a:spcPts val="0"/>
              </a:spcAft>
              <a:buClr>
                <a:srgbClr val="000000"/>
              </a:buClr>
              <a:buSzPts val="5000"/>
              <a:buFont typeface="Arial"/>
              <a:buChar char="•"/>
            </a:pPr>
            <a:r>
              <a:rPr b="0" i="0" lang="en-US" sz="5000" u="none" cap="none" strike="noStrike">
                <a:solidFill>
                  <a:srgbClr val="000000"/>
                </a:solidFill>
                <a:latin typeface="Arial"/>
                <a:ea typeface="Arial"/>
                <a:cs typeface="Arial"/>
                <a:sym typeface="Arial"/>
              </a:rPr>
              <a:t>Leadership &amp; Coaching</a:t>
            </a:r>
            <a:endParaRPr b="0" i="0" sz="5000" u="none" cap="none" strike="noStrike">
              <a:solidFill>
                <a:srgbClr val="000000"/>
              </a:solidFill>
              <a:latin typeface="Arial"/>
              <a:ea typeface="Arial"/>
              <a:cs typeface="Arial"/>
              <a:sym typeface="Arial"/>
            </a:endParaRPr>
          </a:p>
        </p:txBody>
      </p:sp>
      <p:grpSp>
        <p:nvGrpSpPr>
          <p:cNvPr id="272" name="Google Shape;272;p13"/>
          <p:cNvGrpSpPr/>
          <p:nvPr/>
        </p:nvGrpSpPr>
        <p:grpSpPr>
          <a:xfrm>
            <a:off x="11105301" y="2057175"/>
            <a:ext cx="12038004" cy="7506811"/>
            <a:chOff x="3200472" y="1739"/>
            <a:chExt cx="14808715" cy="10553649"/>
          </a:xfrm>
        </p:grpSpPr>
        <p:sp>
          <p:nvSpPr>
            <p:cNvPr id="273" name="Google Shape;273;p13"/>
            <p:cNvSpPr/>
            <p:nvPr/>
          </p:nvSpPr>
          <p:spPr>
            <a:xfrm rot="10800000">
              <a:off x="3904645" y="1793"/>
              <a:ext cx="14104500" cy="1408500"/>
            </a:xfrm>
            <a:prstGeom prst="homePlate">
              <a:avLst>
                <a:gd fmla="val 50000" name="adj"/>
              </a:avLst>
            </a:prstGeom>
            <a:solidFill>
              <a:srgbClr val="00B0F0"/>
            </a:solidFill>
            <a:ln cap="flat" cmpd="sng" w="38100">
              <a:solidFill>
                <a:srgbClr val="00ADE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0" u="none" cap="none" strike="noStrike">
                <a:solidFill>
                  <a:srgbClr val="000000"/>
                </a:solidFill>
                <a:latin typeface="Arial"/>
                <a:ea typeface="Arial"/>
                <a:cs typeface="Arial"/>
                <a:sym typeface="Arial"/>
              </a:endParaRPr>
            </a:p>
          </p:txBody>
        </p:sp>
        <p:sp>
          <p:nvSpPr>
            <p:cNvPr id="274" name="Google Shape;274;p13"/>
            <p:cNvSpPr txBox="1"/>
            <p:nvPr/>
          </p:nvSpPr>
          <p:spPr>
            <a:xfrm>
              <a:off x="4256887" y="1739"/>
              <a:ext cx="13752300" cy="1408500"/>
            </a:xfrm>
            <a:prstGeom prst="rect">
              <a:avLst/>
            </a:prstGeom>
            <a:noFill/>
            <a:ln>
              <a:noFill/>
            </a:ln>
          </p:spPr>
          <p:txBody>
            <a:bodyPr anchorCtr="0" anchor="ctr" bIns="247650" lIns="621125" spcFirstLastPara="1" rIns="462275" wrap="square" tIns="247650">
              <a:noAutofit/>
            </a:bodyPr>
            <a:lstStyle/>
            <a:p>
              <a:pPr indent="0" lvl="0" marL="0" marR="0" rtl="0" algn="ctr">
                <a:lnSpc>
                  <a:spcPct val="90000"/>
                </a:lnSpc>
                <a:spcBef>
                  <a:spcPts val="0"/>
                </a:spcBef>
                <a:spcAft>
                  <a:spcPts val="0"/>
                </a:spcAft>
                <a:buClr>
                  <a:schemeClr val="lt1"/>
                </a:buClr>
                <a:buSzPts val="6500"/>
                <a:buFont typeface="Lato Light"/>
                <a:buNone/>
              </a:pPr>
              <a:r>
                <a:rPr b="0" i="0" lang="en-US" sz="5000" u="none" cap="none" strike="noStrike">
                  <a:solidFill>
                    <a:schemeClr val="lt1"/>
                  </a:solidFill>
                  <a:latin typeface="Lato Light"/>
                  <a:ea typeface="Lato Light"/>
                  <a:cs typeface="Lato Light"/>
                  <a:sym typeface="Lato Light"/>
                </a:rPr>
                <a:t>Integrity</a:t>
              </a:r>
              <a:endParaRPr b="0" i="0" sz="100" u="none" cap="none" strike="noStrike">
                <a:solidFill>
                  <a:srgbClr val="000000"/>
                </a:solidFill>
                <a:latin typeface="Arial"/>
                <a:ea typeface="Arial"/>
                <a:cs typeface="Arial"/>
                <a:sym typeface="Arial"/>
              </a:endParaRPr>
            </a:p>
          </p:txBody>
        </p:sp>
        <p:sp>
          <p:nvSpPr>
            <p:cNvPr id="275" name="Google Shape;275;p13"/>
            <p:cNvSpPr/>
            <p:nvPr/>
          </p:nvSpPr>
          <p:spPr>
            <a:xfrm>
              <a:off x="3200472" y="1739"/>
              <a:ext cx="1408500" cy="1408500"/>
            </a:xfrm>
            <a:prstGeom prst="ellipse">
              <a:avLst/>
            </a:prstGeom>
            <a:noFill/>
            <a:ln cap="flat" cmpd="sng" w="12700">
              <a:solidFill>
                <a:srgbClr val="00ADE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0" u="none" cap="none" strike="noStrike">
                <a:solidFill>
                  <a:srgbClr val="000000"/>
                </a:solidFill>
                <a:latin typeface="Arial"/>
                <a:ea typeface="Arial"/>
                <a:cs typeface="Arial"/>
                <a:sym typeface="Arial"/>
              </a:endParaRPr>
            </a:p>
          </p:txBody>
        </p:sp>
        <p:sp>
          <p:nvSpPr>
            <p:cNvPr id="276" name="Google Shape;276;p13"/>
            <p:cNvSpPr/>
            <p:nvPr/>
          </p:nvSpPr>
          <p:spPr>
            <a:xfrm rot="10800000">
              <a:off x="3904645" y="1830812"/>
              <a:ext cx="14104500" cy="1408500"/>
            </a:xfrm>
            <a:prstGeom prst="homePlate">
              <a:avLst>
                <a:gd fmla="val 50000" name="adj"/>
              </a:avLst>
            </a:prstGeom>
            <a:solidFill>
              <a:srgbClr val="00ADEF"/>
            </a:solidFill>
            <a:ln cap="flat" cmpd="sng" w="38100">
              <a:solidFill>
                <a:srgbClr val="00ADE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0" u="none" cap="none" strike="noStrike">
                <a:solidFill>
                  <a:srgbClr val="000000"/>
                </a:solidFill>
                <a:latin typeface="Arial"/>
                <a:ea typeface="Arial"/>
                <a:cs typeface="Arial"/>
                <a:sym typeface="Arial"/>
              </a:endParaRPr>
            </a:p>
          </p:txBody>
        </p:sp>
        <p:sp>
          <p:nvSpPr>
            <p:cNvPr id="277" name="Google Shape;277;p13"/>
            <p:cNvSpPr txBox="1"/>
            <p:nvPr/>
          </p:nvSpPr>
          <p:spPr>
            <a:xfrm>
              <a:off x="4256887" y="1830758"/>
              <a:ext cx="13752300" cy="1408500"/>
            </a:xfrm>
            <a:prstGeom prst="rect">
              <a:avLst/>
            </a:prstGeom>
            <a:noFill/>
            <a:ln>
              <a:noFill/>
            </a:ln>
          </p:spPr>
          <p:txBody>
            <a:bodyPr anchorCtr="0" anchor="ctr" bIns="247650" lIns="621125" spcFirstLastPara="1" rIns="462275" wrap="square" tIns="247650">
              <a:noAutofit/>
            </a:bodyPr>
            <a:lstStyle/>
            <a:p>
              <a:pPr indent="0" lvl="0" marL="0" marR="0" rtl="0" algn="ctr">
                <a:lnSpc>
                  <a:spcPct val="90000"/>
                </a:lnSpc>
                <a:spcBef>
                  <a:spcPts val="0"/>
                </a:spcBef>
                <a:spcAft>
                  <a:spcPts val="0"/>
                </a:spcAft>
                <a:buClr>
                  <a:schemeClr val="lt1"/>
                </a:buClr>
                <a:buSzPts val="6500"/>
                <a:buFont typeface="Lato Light"/>
                <a:buNone/>
              </a:pPr>
              <a:r>
                <a:rPr b="0" i="0" lang="en-US" sz="5000" u="none" cap="none" strike="noStrike">
                  <a:solidFill>
                    <a:schemeClr val="lt1"/>
                  </a:solidFill>
                  <a:latin typeface="Lato Light"/>
                  <a:ea typeface="Lato Light"/>
                  <a:cs typeface="Lato Light"/>
                  <a:sym typeface="Lato Light"/>
                </a:rPr>
                <a:t>Love (Self, team, client, Society)</a:t>
              </a:r>
              <a:endParaRPr b="0" i="0" sz="100" u="none" cap="none" strike="noStrike">
                <a:solidFill>
                  <a:srgbClr val="000000"/>
                </a:solidFill>
                <a:latin typeface="Arial"/>
                <a:ea typeface="Arial"/>
                <a:cs typeface="Arial"/>
                <a:sym typeface="Arial"/>
              </a:endParaRPr>
            </a:p>
          </p:txBody>
        </p:sp>
        <p:sp>
          <p:nvSpPr>
            <p:cNvPr id="278" name="Google Shape;278;p13"/>
            <p:cNvSpPr/>
            <p:nvPr/>
          </p:nvSpPr>
          <p:spPr>
            <a:xfrm>
              <a:off x="3200472" y="1830758"/>
              <a:ext cx="1408500" cy="1408500"/>
            </a:xfrm>
            <a:prstGeom prst="ellipse">
              <a:avLst/>
            </a:prstGeom>
            <a:noFill/>
            <a:ln cap="flat" cmpd="sng" w="38100">
              <a:solidFill>
                <a:srgbClr val="00ADE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0" u="none" cap="none" strike="noStrike">
                <a:solidFill>
                  <a:srgbClr val="000000"/>
                </a:solidFill>
                <a:latin typeface="Arial"/>
                <a:ea typeface="Arial"/>
                <a:cs typeface="Arial"/>
                <a:sym typeface="Arial"/>
              </a:endParaRPr>
            </a:p>
          </p:txBody>
        </p:sp>
        <p:sp>
          <p:nvSpPr>
            <p:cNvPr id="279" name="Google Shape;279;p13"/>
            <p:cNvSpPr/>
            <p:nvPr/>
          </p:nvSpPr>
          <p:spPr>
            <a:xfrm rot="10800000">
              <a:off x="3904645" y="3659831"/>
              <a:ext cx="14104500" cy="1408500"/>
            </a:xfrm>
            <a:prstGeom prst="homePlate">
              <a:avLst>
                <a:gd fmla="val 50000" name="adj"/>
              </a:avLst>
            </a:prstGeom>
            <a:solidFill>
              <a:srgbClr val="00ADEF"/>
            </a:solidFill>
            <a:ln cap="flat" cmpd="sng" w="38100">
              <a:solidFill>
                <a:srgbClr val="00ADE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0" u="none" cap="none" strike="noStrike">
                <a:solidFill>
                  <a:srgbClr val="000000"/>
                </a:solidFill>
                <a:latin typeface="Arial"/>
                <a:ea typeface="Arial"/>
                <a:cs typeface="Arial"/>
                <a:sym typeface="Arial"/>
              </a:endParaRPr>
            </a:p>
          </p:txBody>
        </p:sp>
        <p:sp>
          <p:nvSpPr>
            <p:cNvPr id="280" name="Google Shape;280;p13"/>
            <p:cNvSpPr txBox="1"/>
            <p:nvPr/>
          </p:nvSpPr>
          <p:spPr>
            <a:xfrm>
              <a:off x="4256887" y="3659777"/>
              <a:ext cx="13752300" cy="1408500"/>
            </a:xfrm>
            <a:prstGeom prst="rect">
              <a:avLst/>
            </a:prstGeom>
            <a:noFill/>
            <a:ln>
              <a:noFill/>
            </a:ln>
          </p:spPr>
          <p:txBody>
            <a:bodyPr anchorCtr="0" anchor="ctr" bIns="247650" lIns="621125" spcFirstLastPara="1" rIns="462275" wrap="square" tIns="247650">
              <a:noAutofit/>
            </a:bodyPr>
            <a:lstStyle/>
            <a:p>
              <a:pPr indent="0" lvl="0" marL="0" marR="0" rtl="0" algn="ctr">
                <a:lnSpc>
                  <a:spcPct val="90000"/>
                </a:lnSpc>
                <a:spcBef>
                  <a:spcPts val="0"/>
                </a:spcBef>
                <a:spcAft>
                  <a:spcPts val="0"/>
                </a:spcAft>
                <a:buClr>
                  <a:schemeClr val="lt1"/>
                </a:buClr>
                <a:buSzPts val="6500"/>
                <a:buFont typeface="Lato Light"/>
                <a:buNone/>
              </a:pPr>
              <a:r>
                <a:rPr b="0" i="0" lang="en-US" sz="5000" u="none" cap="none" strike="noStrike">
                  <a:solidFill>
                    <a:schemeClr val="lt1"/>
                  </a:solidFill>
                  <a:latin typeface="Lato Light"/>
                  <a:ea typeface="Lato Light"/>
                  <a:cs typeface="Lato Light"/>
                  <a:sym typeface="Lato Light"/>
                </a:rPr>
                <a:t>Courage</a:t>
              </a:r>
              <a:endParaRPr b="0" i="0" sz="100" u="none" cap="none" strike="noStrike">
                <a:solidFill>
                  <a:srgbClr val="000000"/>
                </a:solidFill>
                <a:latin typeface="Arial"/>
                <a:ea typeface="Arial"/>
                <a:cs typeface="Arial"/>
                <a:sym typeface="Arial"/>
              </a:endParaRPr>
            </a:p>
          </p:txBody>
        </p:sp>
        <p:sp>
          <p:nvSpPr>
            <p:cNvPr id="281" name="Google Shape;281;p13"/>
            <p:cNvSpPr/>
            <p:nvPr/>
          </p:nvSpPr>
          <p:spPr>
            <a:xfrm>
              <a:off x="3200472" y="3659777"/>
              <a:ext cx="1408500" cy="1408500"/>
            </a:xfrm>
            <a:prstGeom prst="ellipse">
              <a:avLst/>
            </a:prstGeom>
            <a:noFill/>
            <a:ln cap="flat" cmpd="sng" w="38100">
              <a:solidFill>
                <a:srgbClr val="00ADE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0" u="none" cap="none" strike="noStrike">
                <a:solidFill>
                  <a:srgbClr val="000000"/>
                </a:solidFill>
                <a:latin typeface="Arial"/>
                <a:ea typeface="Arial"/>
                <a:cs typeface="Arial"/>
                <a:sym typeface="Arial"/>
              </a:endParaRPr>
            </a:p>
          </p:txBody>
        </p:sp>
        <p:sp>
          <p:nvSpPr>
            <p:cNvPr id="282" name="Google Shape;282;p13"/>
            <p:cNvSpPr/>
            <p:nvPr/>
          </p:nvSpPr>
          <p:spPr>
            <a:xfrm rot="10800000">
              <a:off x="3904645" y="5488850"/>
              <a:ext cx="14104500" cy="1408500"/>
            </a:xfrm>
            <a:prstGeom prst="homePlate">
              <a:avLst>
                <a:gd fmla="val 50000" name="adj"/>
              </a:avLst>
            </a:prstGeom>
            <a:solidFill>
              <a:srgbClr val="00ADEF"/>
            </a:solidFill>
            <a:ln cap="flat" cmpd="sng" w="38100">
              <a:solidFill>
                <a:srgbClr val="00ADE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0" u="none" cap="none" strike="noStrike">
                <a:solidFill>
                  <a:srgbClr val="000000"/>
                </a:solidFill>
                <a:latin typeface="Arial"/>
                <a:ea typeface="Arial"/>
                <a:cs typeface="Arial"/>
                <a:sym typeface="Arial"/>
              </a:endParaRPr>
            </a:p>
          </p:txBody>
        </p:sp>
        <p:sp>
          <p:nvSpPr>
            <p:cNvPr id="283" name="Google Shape;283;p13"/>
            <p:cNvSpPr txBox="1"/>
            <p:nvPr/>
          </p:nvSpPr>
          <p:spPr>
            <a:xfrm>
              <a:off x="4256887" y="5488796"/>
              <a:ext cx="13752300" cy="1408500"/>
            </a:xfrm>
            <a:prstGeom prst="rect">
              <a:avLst/>
            </a:prstGeom>
            <a:noFill/>
            <a:ln>
              <a:noFill/>
            </a:ln>
          </p:spPr>
          <p:txBody>
            <a:bodyPr anchorCtr="0" anchor="ctr" bIns="247650" lIns="621125" spcFirstLastPara="1" rIns="462275" wrap="square" tIns="247650">
              <a:noAutofit/>
            </a:bodyPr>
            <a:lstStyle/>
            <a:p>
              <a:pPr indent="0" lvl="0" marL="0" marR="0" rtl="0" algn="ctr">
                <a:lnSpc>
                  <a:spcPct val="90000"/>
                </a:lnSpc>
                <a:spcBef>
                  <a:spcPts val="0"/>
                </a:spcBef>
                <a:spcAft>
                  <a:spcPts val="0"/>
                </a:spcAft>
                <a:buClr>
                  <a:schemeClr val="lt1"/>
                </a:buClr>
                <a:buSzPts val="6500"/>
                <a:buFont typeface="Lato Light"/>
                <a:buNone/>
              </a:pPr>
              <a:r>
                <a:rPr b="0" i="0" lang="en-US" sz="5000" u="none" cap="none" strike="noStrike">
                  <a:solidFill>
                    <a:schemeClr val="lt1"/>
                  </a:solidFill>
                  <a:latin typeface="Lato Light"/>
                  <a:ea typeface="Lato Light"/>
                  <a:cs typeface="Lato Light"/>
                  <a:sym typeface="Lato Light"/>
                </a:rPr>
                <a:t>Lifelong learning</a:t>
              </a:r>
              <a:endParaRPr b="0" i="0" sz="100" u="none" cap="none" strike="noStrike">
                <a:solidFill>
                  <a:srgbClr val="000000"/>
                </a:solidFill>
                <a:latin typeface="Arial"/>
                <a:ea typeface="Arial"/>
                <a:cs typeface="Arial"/>
                <a:sym typeface="Arial"/>
              </a:endParaRPr>
            </a:p>
          </p:txBody>
        </p:sp>
        <p:sp>
          <p:nvSpPr>
            <p:cNvPr id="284" name="Google Shape;284;p13"/>
            <p:cNvSpPr/>
            <p:nvPr/>
          </p:nvSpPr>
          <p:spPr>
            <a:xfrm>
              <a:off x="3200472" y="5488796"/>
              <a:ext cx="1408500" cy="1408500"/>
            </a:xfrm>
            <a:prstGeom prst="ellipse">
              <a:avLst/>
            </a:prstGeom>
            <a:noFill/>
            <a:ln cap="flat" cmpd="sng" w="38100">
              <a:solidFill>
                <a:srgbClr val="00ADE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0" u="none" cap="none" strike="noStrike">
                <a:solidFill>
                  <a:srgbClr val="000000"/>
                </a:solidFill>
                <a:latin typeface="Arial"/>
                <a:ea typeface="Arial"/>
                <a:cs typeface="Arial"/>
                <a:sym typeface="Arial"/>
              </a:endParaRPr>
            </a:p>
          </p:txBody>
        </p:sp>
        <p:sp>
          <p:nvSpPr>
            <p:cNvPr id="285" name="Google Shape;285;p13"/>
            <p:cNvSpPr/>
            <p:nvPr/>
          </p:nvSpPr>
          <p:spPr>
            <a:xfrm rot="10800000">
              <a:off x="3904645" y="7317869"/>
              <a:ext cx="14104500" cy="1408500"/>
            </a:xfrm>
            <a:prstGeom prst="homePlate">
              <a:avLst>
                <a:gd fmla="val 50000" name="adj"/>
              </a:avLst>
            </a:prstGeom>
            <a:solidFill>
              <a:srgbClr val="00ADEF"/>
            </a:solidFill>
            <a:ln cap="flat" cmpd="sng" w="38100">
              <a:solidFill>
                <a:srgbClr val="00ADE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0" u="none" cap="none" strike="noStrike">
                <a:solidFill>
                  <a:srgbClr val="000000"/>
                </a:solidFill>
                <a:latin typeface="Arial"/>
                <a:ea typeface="Arial"/>
                <a:cs typeface="Arial"/>
                <a:sym typeface="Arial"/>
              </a:endParaRPr>
            </a:p>
          </p:txBody>
        </p:sp>
        <p:sp>
          <p:nvSpPr>
            <p:cNvPr id="286" name="Google Shape;286;p13"/>
            <p:cNvSpPr txBox="1"/>
            <p:nvPr/>
          </p:nvSpPr>
          <p:spPr>
            <a:xfrm>
              <a:off x="4256887" y="7317815"/>
              <a:ext cx="13752300" cy="1408500"/>
            </a:xfrm>
            <a:prstGeom prst="rect">
              <a:avLst/>
            </a:prstGeom>
            <a:noFill/>
            <a:ln>
              <a:noFill/>
            </a:ln>
          </p:spPr>
          <p:txBody>
            <a:bodyPr anchorCtr="0" anchor="ctr" bIns="247650" lIns="621125" spcFirstLastPara="1" rIns="462275" wrap="square" tIns="247650">
              <a:noAutofit/>
            </a:bodyPr>
            <a:lstStyle/>
            <a:p>
              <a:pPr indent="0" lvl="0" marL="0" marR="0" rtl="0" algn="ctr">
                <a:lnSpc>
                  <a:spcPct val="90000"/>
                </a:lnSpc>
                <a:spcBef>
                  <a:spcPts val="0"/>
                </a:spcBef>
                <a:spcAft>
                  <a:spcPts val="0"/>
                </a:spcAft>
                <a:buClr>
                  <a:schemeClr val="lt1"/>
                </a:buClr>
                <a:buSzPts val="6500"/>
                <a:buFont typeface="Lato Light"/>
                <a:buNone/>
              </a:pPr>
              <a:r>
                <a:rPr b="0" i="0" lang="en-US" sz="5000" u="none" cap="none" strike="noStrike">
                  <a:solidFill>
                    <a:schemeClr val="lt1"/>
                  </a:solidFill>
                  <a:latin typeface="Lato Light"/>
                  <a:ea typeface="Lato Light"/>
                  <a:cs typeface="Lato Light"/>
                  <a:sym typeface="Lato Light"/>
                </a:rPr>
                <a:t>Operational Excellence</a:t>
              </a:r>
              <a:endParaRPr b="0" i="0" sz="100" u="none" cap="none" strike="noStrike">
                <a:solidFill>
                  <a:srgbClr val="000000"/>
                </a:solidFill>
                <a:latin typeface="Arial"/>
                <a:ea typeface="Arial"/>
                <a:cs typeface="Arial"/>
                <a:sym typeface="Arial"/>
              </a:endParaRPr>
            </a:p>
          </p:txBody>
        </p:sp>
        <p:sp>
          <p:nvSpPr>
            <p:cNvPr id="287" name="Google Shape;287;p13"/>
            <p:cNvSpPr/>
            <p:nvPr/>
          </p:nvSpPr>
          <p:spPr>
            <a:xfrm>
              <a:off x="3200472" y="7317815"/>
              <a:ext cx="1408500" cy="1408500"/>
            </a:xfrm>
            <a:prstGeom prst="ellipse">
              <a:avLst/>
            </a:prstGeom>
            <a:noFill/>
            <a:ln cap="flat" cmpd="sng" w="38100">
              <a:solidFill>
                <a:srgbClr val="00ADE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0" u="none" cap="none" strike="noStrike">
                <a:solidFill>
                  <a:srgbClr val="000000"/>
                </a:solidFill>
                <a:latin typeface="Arial"/>
                <a:ea typeface="Arial"/>
                <a:cs typeface="Arial"/>
                <a:sym typeface="Arial"/>
              </a:endParaRPr>
            </a:p>
          </p:txBody>
        </p:sp>
        <p:sp>
          <p:nvSpPr>
            <p:cNvPr id="288" name="Google Shape;288;p13"/>
            <p:cNvSpPr/>
            <p:nvPr/>
          </p:nvSpPr>
          <p:spPr>
            <a:xfrm rot="10800000">
              <a:off x="3904645" y="9146888"/>
              <a:ext cx="14104500" cy="1408500"/>
            </a:xfrm>
            <a:prstGeom prst="homePlate">
              <a:avLst>
                <a:gd fmla="val 50000" name="adj"/>
              </a:avLst>
            </a:prstGeom>
            <a:solidFill>
              <a:srgbClr val="00ADEF"/>
            </a:solidFill>
            <a:ln cap="flat" cmpd="sng" w="38100">
              <a:solidFill>
                <a:srgbClr val="00ADE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0" u="none" cap="none" strike="noStrike">
                <a:solidFill>
                  <a:srgbClr val="000000"/>
                </a:solidFill>
                <a:latin typeface="Arial"/>
                <a:ea typeface="Arial"/>
                <a:cs typeface="Arial"/>
                <a:sym typeface="Arial"/>
              </a:endParaRPr>
            </a:p>
          </p:txBody>
        </p:sp>
        <p:sp>
          <p:nvSpPr>
            <p:cNvPr id="289" name="Google Shape;289;p13"/>
            <p:cNvSpPr txBox="1"/>
            <p:nvPr/>
          </p:nvSpPr>
          <p:spPr>
            <a:xfrm>
              <a:off x="4256887" y="9146834"/>
              <a:ext cx="13752300" cy="1408500"/>
            </a:xfrm>
            <a:prstGeom prst="rect">
              <a:avLst/>
            </a:prstGeom>
            <a:noFill/>
            <a:ln>
              <a:noFill/>
            </a:ln>
          </p:spPr>
          <p:txBody>
            <a:bodyPr anchorCtr="0" anchor="ctr" bIns="247650" lIns="621125" spcFirstLastPara="1" rIns="462275" wrap="square" tIns="247650">
              <a:noAutofit/>
            </a:bodyPr>
            <a:lstStyle/>
            <a:p>
              <a:pPr indent="0" lvl="0" marL="0" marR="0" rtl="0" algn="ctr">
                <a:lnSpc>
                  <a:spcPct val="90000"/>
                </a:lnSpc>
                <a:spcBef>
                  <a:spcPts val="0"/>
                </a:spcBef>
                <a:spcAft>
                  <a:spcPts val="0"/>
                </a:spcAft>
                <a:buClr>
                  <a:schemeClr val="lt1"/>
                </a:buClr>
                <a:buSzPts val="6500"/>
                <a:buFont typeface="Lato Light"/>
                <a:buNone/>
              </a:pPr>
              <a:r>
                <a:rPr b="0" i="0" lang="en-US" sz="5000" u="none" cap="none" strike="noStrike">
                  <a:solidFill>
                    <a:schemeClr val="lt1"/>
                  </a:solidFill>
                  <a:latin typeface="Lato Light"/>
                  <a:ea typeface="Lato Light"/>
                  <a:cs typeface="Lato Light"/>
                  <a:sym typeface="Lato Light"/>
                </a:rPr>
                <a:t>Trust</a:t>
              </a:r>
              <a:endParaRPr b="0" i="0" sz="100" u="none" cap="none" strike="noStrike">
                <a:solidFill>
                  <a:srgbClr val="000000"/>
                </a:solidFill>
                <a:latin typeface="Arial"/>
                <a:ea typeface="Arial"/>
                <a:cs typeface="Arial"/>
                <a:sym typeface="Arial"/>
              </a:endParaRPr>
            </a:p>
          </p:txBody>
        </p:sp>
        <p:sp>
          <p:nvSpPr>
            <p:cNvPr id="290" name="Google Shape;290;p13"/>
            <p:cNvSpPr/>
            <p:nvPr/>
          </p:nvSpPr>
          <p:spPr>
            <a:xfrm>
              <a:off x="3200472" y="9146834"/>
              <a:ext cx="1408500" cy="1408500"/>
            </a:xfrm>
            <a:prstGeom prst="ellipse">
              <a:avLst/>
            </a:prstGeom>
            <a:noFill/>
            <a:ln cap="flat" cmpd="sng" w="38100">
              <a:solidFill>
                <a:srgbClr val="00ADE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0" u="none" cap="none" strike="noStrike">
                <a:solidFill>
                  <a:srgbClr val="000000"/>
                </a:solidFill>
                <a:latin typeface="Arial"/>
                <a:ea typeface="Arial"/>
                <a:cs typeface="Arial"/>
                <a:sym typeface="Arial"/>
              </a:endParaRPr>
            </a:p>
          </p:txBody>
        </p:sp>
      </p:grpSp>
      <p:sp>
        <p:nvSpPr>
          <p:cNvPr id="291" name="Google Shape;291;p13"/>
          <p:cNvSpPr txBox="1"/>
          <p:nvPr/>
        </p:nvSpPr>
        <p:spPr>
          <a:xfrm>
            <a:off x="12314449" y="289925"/>
            <a:ext cx="10828200" cy="13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rPr b="0" i="0" lang="en-US" sz="4900" u="none" cap="none" strike="noStrike">
                <a:solidFill>
                  <a:schemeClr val="dk1"/>
                </a:solidFill>
                <a:latin typeface="Lato Light"/>
                <a:ea typeface="Lato Light"/>
                <a:cs typeface="Lato Light"/>
                <a:sym typeface="Lato Light"/>
              </a:rPr>
              <a:t>Core Values</a:t>
            </a:r>
            <a:endParaRPr b="0" i="0" sz="1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p>
            <a:pPr indent="0" lvl="0" marL="63500" rtl="0" algn="l">
              <a:lnSpc>
                <a:spcPct val="103333"/>
              </a:lnSpc>
              <a:spcBef>
                <a:spcPts val="0"/>
              </a:spcBef>
              <a:spcAft>
                <a:spcPts val="0"/>
              </a:spcAft>
              <a:buClr>
                <a:srgbClr val="000000"/>
              </a:buClr>
              <a:buSzPts val="2900"/>
              <a:buFont typeface="Arial"/>
              <a:buNone/>
            </a:pPr>
            <a:fld id="{00000000-1234-1234-1234-123412341234}" type="slidenum">
              <a:rPr lang="en-US"/>
              <a:t>‹#›</a:t>
            </a:fld>
            <a:endParaRPr sz="1400">
              <a:solidFill>
                <a:srgbClr val="000000"/>
              </a:solidFill>
            </a:endParaRPr>
          </a:p>
        </p:txBody>
      </p:sp>
      <p:sp>
        <p:nvSpPr>
          <p:cNvPr id="297" name="Google Shape;297;p16"/>
          <p:cNvSpPr txBox="1"/>
          <p:nvPr/>
        </p:nvSpPr>
        <p:spPr>
          <a:xfrm>
            <a:off x="931725" y="3067000"/>
            <a:ext cx="5523000" cy="1270200"/>
          </a:xfrm>
          <a:prstGeom prst="rect">
            <a:avLst/>
          </a:prstGeom>
          <a:solidFill>
            <a:srgbClr val="00ADEF"/>
          </a:solidFill>
          <a:ln>
            <a:noFill/>
          </a:ln>
        </p:spPr>
        <p:txBody>
          <a:bodyPr anchorCtr="0" anchor="t" bIns="0" lIns="0" spcFirstLastPara="1" rIns="0" wrap="square" tIns="29450">
            <a:noAutofit/>
          </a:bodyPr>
          <a:lstStyle/>
          <a:p>
            <a:pPr indent="0" lvl="0" marL="25400" marR="0" rtl="0" algn="ctr">
              <a:lnSpc>
                <a:spcPct val="100000"/>
              </a:lnSpc>
              <a:spcBef>
                <a:spcPts val="0"/>
              </a:spcBef>
              <a:spcAft>
                <a:spcPts val="0"/>
              </a:spcAft>
              <a:buClr>
                <a:srgbClr val="000000"/>
              </a:buClr>
              <a:buSzPts val="9800"/>
              <a:buFont typeface="Arial"/>
              <a:buNone/>
            </a:pPr>
            <a:r>
              <a:rPr b="0" i="0" lang="en-US" sz="6000" u="none" cap="none" strike="noStrike">
                <a:solidFill>
                  <a:schemeClr val="lt2"/>
                </a:solidFill>
                <a:latin typeface="Arial"/>
                <a:ea typeface="Arial"/>
                <a:cs typeface="Arial"/>
                <a:sym typeface="Arial"/>
              </a:rPr>
              <a:t>Communication</a:t>
            </a:r>
            <a:endParaRPr b="0" i="0" sz="6000" u="none" cap="none" strike="noStrike">
              <a:solidFill>
                <a:schemeClr val="lt2"/>
              </a:solidFill>
              <a:latin typeface="Arial"/>
              <a:ea typeface="Arial"/>
              <a:cs typeface="Arial"/>
              <a:sym typeface="Arial"/>
            </a:endParaRPr>
          </a:p>
        </p:txBody>
      </p:sp>
      <p:sp>
        <p:nvSpPr>
          <p:cNvPr id="298" name="Google Shape;298;p16"/>
          <p:cNvSpPr txBox="1"/>
          <p:nvPr/>
        </p:nvSpPr>
        <p:spPr>
          <a:xfrm>
            <a:off x="6824375" y="3028902"/>
            <a:ext cx="16027800" cy="1346400"/>
          </a:xfrm>
          <a:prstGeom prst="rect">
            <a:avLst/>
          </a:prstGeom>
          <a:noFill/>
          <a:ln cap="flat" cmpd="sng" w="9525">
            <a:solidFill>
              <a:srgbClr val="00ADEF"/>
            </a:solidFill>
            <a:prstDash val="solid"/>
            <a:round/>
            <a:headEnd len="sm" w="sm" type="none"/>
            <a:tailEnd len="sm" w="sm" type="none"/>
          </a:ln>
        </p:spPr>
        <p:txBody>
          <a:bodyPr anchorCtr="0" anchor="t" bIns="0" lIns="0" spcFirstLastPara="1" rIns="0" wrap="square" tIns="32575">
            <a:noAutofit/>
          </a:bodyPr>
          <a:lstStyle/>
          <a:p>
            <a:pPr indent="0" lvl="0" marL="25400" marR="12700" rtl="0" algn="l">
              <a:lnSpc>
                <a:spcPct val="100000"/>
              </a:lnSpc>
              <a:spcBef>
                <a:spcPts val="0"/>
              </a:spcBef>
              <a:spcAft>
                <a:spcPts val="0"/>
              </a:spcAft>
              <a:buClr>
                <a:srgbClr val="000000"/>
              </a:buClr>
              <a:buSzPts val="4900"/>
              <a:buFont typeface="Arial"/>
              <a:buNone/>
            </a:pPr>
            <a:r>
              <a:rPr b="0" i="0" lang="en-US" sz="4500" u="none" cap="none" strike="noStrike">
                <a:solidFill>
                  <a:srgbClr val="000000"/>
                </a:solidFill>
                <a:latin typeface="Arial"/>
                <a:ea typeface="Arial"/>
                <a:cs typeface="Arial"/>
                <a:sym typeface="Arial"/>
              </a:rPr>
              <a:t>You listen well, You are articulate and concise. You treat people with respect  independent of their status.</a:t>
            </a:r>
            <a:endParaRPr b="0" i="0" sz="4500" u="none" cap="none" strike="noStrike">
              <a:solidFill>
                <a:srgbClr val="000000"/>
              </a:solidFill>
              <a:latin typeface="Arial"/>
              <a:ea typeface="Arial"/>
              <a:cs typeface="Arial"/>
              <a:sym typeface="Arial"/>
            </a:endParaRPr>
          </a:p>
          <a:p>
            <a:pPr indent="0" lvl="0" marL="25400" marR="12700" rtl="0" algn="l">
              <a:lnSpc>
                <a:spcPct val="100000"/>
              </a:lnSpc>
              <a:spcBef>
                <a:spcPts val="0"/>
              </a:spcBef>
              <a:spcAft>
                <a:spcPts val="0"/>
              </a:spcAft>
              <a:buClr>
                <a:srgbClr val="000000"/>
              </a:buClr>
              <a:buSzPts val="4900"/>
              <a:buFont typeface="Arial"/>
              <a:buNone/>
            </a:pPr>
            <a:r>
              <a:t/>
            </a:r>
            <a:endParaRPr b="0" i="0" sz="4500" u="none" cap="none" strike="noStrike">
              <a:solidFill>
                <a:srgbClr val="000000"/>
              </a:solidFill>
              <a:latin typeface="Arial"/>
              <a:ea typeface="Arial"/>
              <a:cs typeface="Arial"/>
              <a:sym typeface="Arial"/>
            </a:endParaRPr>
          </a:p>
        </p:txBody>
      </p:sp>
      <p:sp>
        <p:nvSpPr>
          <p:cNvPr id="299" name="Google Shape;299;p16"/>
          <p:cNvSpPr txBox="1"/>
          <p:nvPr/>
        </p:nvSpPr>
        <p:spPr>
          <a:xfrm>
            <a:off x="931725" y="4633600"/>
            <a:ext cx="5523000" cy="1270200"/>
          </a:xfrm>
          <a:prstGeom prst="rect">
            <a:avLst/>
          </a:prstGeom>
          <a:solidFill>
            <a:srgbClr val="00ADEF"/>
          </a:solidFill>
          <a:ln>
            <a:noFill/>
          </a:ln>
        </p:spPr>
        <p:txBody>
          <a:bodyPr anchorCtr="0" anchor="t" bIns="0" lIns="0" spcFirstLastPara="1" rIns="0" wrap="square" tIns="29450">
            <a:noAutofit/>
          </a:bodyPr>
          <a:lstStyle/>
          <a:p>
            <a:pPr indent="0" lvl="0" marL="25400" marR="0" rtl="0" algn="ctr">
              <a:lnSpc>
                <a:spcPct val="100000"/>
              </a:lnSpc>
              <a:spcBef>
                <a:spcPts val="0"/>
              </a:spcBef>
              <a:spcAft>
                <a:spcPts val="0"/>
              </a:spcAft>
              <a:buClr>
                <a:srgbClr val="000000"/>
              </a:buClr>
              <a:buSzPts val="9800"/>
              <a:buFont typeface="Arial"/>
              <a:buNone/>
            </a:pPr>
            <a:r>
              <a:rPr b="0" i="0" lang="en-US" sz="6000" u="none" cap="none" strike="noStrike">
                <a:solidFill>
                  <a:schemeClr val="lt2"/>
                </a:solidFill>
                <a:latin typeface="Arial"/>
                <a:ea typeface="Arial"/>
                <a:cs typeface="Arial"/>
                <a:sym typeface="Arial"/>
              </a:rPr>
              <a:t>Impact</a:t>
            </a:r>
            <a:endParaRPr b="0" i="0" sz="6000" u="none" cap="none" strike="noStrike">
              <a:solidFill>
                <a:schemeClr val="lt2"/>
              </a:solidFill>
              <a:latin typeface="Arial"/>
              <a:ea typeface="Arial"/>
              <a:cs typeface="Arial"/>
              <a:sym typeface="Arial"/>
            </a:endParaRPr>
          </a:p>
        </p:txBody>
      </p:sp>
      <p:sp>
        <p:nvSpPr>
          <p:cNvPr id="300" name="Google Shape;300;p16"/>
          <p:cNvSpPr txBox="1"/>
          <p:nvPr/>
        </p:nvSpPr>
        <p:spPr>
          <a:xfrm>
            <a:off x="6824375" y="4595504"/>
            <a:ext cx="16027800" cy="1346400"/>
          </a:xfrm>
          <a:prstGeom prst="rect">
            <a:avLst/>
          </a:prstGeom>
          <a:noFill/>
          <a:ln cap="flat" cmpd="sng" w="9525">
            <a:solidFill>
              <a:srgbClr val="00ADEF"/>
            </a:solidFill>
            <a:prstDash val="solid"/>
            <a:round/>
            <a:headEnd len="sm" w="sm" type="none"/>
            <a:tailEnd len="sm" w="sm" type="none"/>
          </a:ln>
        </p:spPr>
        <p:txBody>
          <a:bodyPr anchorCtr="0" anchor="t" bIns="0" lIns="0" spcFirstLastPara="1" rIns="0" wrap="square" tIns="32575">
            <a:noAutofit/>
          </a:bodyPr>
          <a:lstStyle/>
          <a:p>
            <a:pPr indent="0" lvl="0" marL="25400" marR="12700" rtl="0" algn="l">
              <a:lnSpc>
                <a:spcPct val="100000"/>
              </a:lnSpc>
              <a:spcBef>
                <a:spcPts val="0"/>
              </a:spcBef>
              <a:spcAft>
                <a:spcPts val="0"/>
              </a:spcAft>
              <a:buClr>
                <a:srgbClr val="000000"/>
              </a:buClr>
              <a:buSzPts val="6000"/>
              <a:buFont typeface="Arial"/>
              <a:buNone/>
            </a:pPr>
            <a:r>
              <a:rPr lang="en-US" sz="4500"/>
              <a:t>Y</a:t>
            </a:r>
            <a:r>
              <a:rPr b="0" i="0" lang="en-US" sz="4500" u="none" cap="none" strike="noStrike">
                <a:solidFill>
                  <a:srgbClr val="000000"/>
                </a:solidFill>
                <a:latin typeface="Arial"/>
                <a:ea typeface="Arial"/>
                <a:cs typeface="Arial"/>
                <a:sym typeface="Arial"/>
              </a:rPr>
              <a:t>ou demonstrate consistently  strong performance so  colleagues can rely upon you</a:t>
            </a:r>
            <a:endParaRPr b="0" i="0" sz="4500" u="none" cap="none" strike="noStrike">
              <a:solidFill>
                <a:srgbClr val="000000"/>
              </a:solidFill>
              <a:latin typeface="Arial"/>
              <a:ea typeface="Arial"/>
              <a:cs typeface="Arial"/>
              <a:sym typeface="Arial"/>
            </a:endParaRPr>
          </a:p>
          <a:p>
            <a:pPr indent="0" lvl="0" marL="25400" marR="12700" rtl="0" algn="l">
              <a:lnSpc>
                <a:spcPct val="100000"/>
              </a:lnSpc>
              <a:spcBef>
                <a:spcPts val="0"/>
              </a:spcBef>
              <a:spcAft>
                <a:spcPts val="0"/>
              </a:spcAft>
              <a:buClr>
                <a:srgbClr val="000000"/>
              </a:buClr>
              <a:buSzPts val="4900"/>
              <a:buFont typeface="Arial"/>
              <a:buNone/>
            </a:pPr>
            <a:r>
              <a:t/>
            </a:r>
            <a:endParaRPr b="0" i="0" sz="4500" u="none" cap="none" strike="noStrike">
              <a:solidFill>
                <a:srgbClr val="000000"/>
              </a:solidFill>
              <a:latin typeface="Arial"/>
              <a:ea typeface="Arial"/>
              <a:cs typeface="Arial"/>
              <a:sym typeface="Arial"/>
            </a:endParaRPr>
          </a:p>
        </p:txBody>
      </p:sp>
      <p:sp>
        <p:nvSpPr>
          <p:cNvPr id="301" name="Google Shape;301;p16"/>
          <p:cNvSpPr txBox="1"/>
          <p:nvPr/>
        </p:nvSpPr>
        <p:spPr>
          <a:xfrm>
            <a:off x="931725" y="6200200"/>
            <a:ext cx="5523000" cy="1270200"/>
          </a:xfrm>
          <a:prstGeom prst="rect">
            <a:avLst/>
          </a:prstGeom>
          <a:solidFill>
            <a:srgbClr val="00ADEF"/>
          </a:solidFill>
          <a:ln>
            <a:noFill/>
          </a:ln>
        </p:spPr>
        <p:txBody>
          <a:bodyPr anchorCtr="0" anchor="t" bIns="0" lIns="0" spcFirstLastPara="1" rIns="0" wrap="square" tIns="29450">
            <a:noAutofit/>
          </a:bodyPr>
          <a:lstStyle/>
          <a:p>
            <a:pPr indent="0" lvl="0" marL="25400" marR="0" rtl="0" algn="ctr">
              <a:lnSpc>
                <a:spcPct val="100000"/>
              </a:lnSpc>
              <a:spcBef>
                <a:spcPts val="0"/>
              </a:spcBef>
              <a:spcAft>
                <a:spcPts val="0"/>
              </a:spcAft>
              <a:buClr>
                <a:srgbClr val="000000"/>
              </a:buClr>
              <a:buSzPts val="9800"/>
              <a:buFont typeface="Arial"/>
              <a:buNone/>
            </a:pPr>
            <a:r>
              <a:rPr b="0" i="0" lang="en-US" sz="6000" u="none" cap="none" strike="noStrike">
                <a:solidFill>
                  <a:schemeClr val="lt2"/>
                </a:solidFill>
                <a:latin typeface="Arial"/>
                <a:ea typeface="Arial"/>
                <a:cs typeface="Arial"/>
                <a:sym typeface="Arial"/>
              </a:rPr>
              <a:t>Curiosity</a:t>
            </a:r>
            <a:endParaRPr b="0" i="0" sz="6000" u="none" cap="none" strike="noStrike">
              <a:solidFill>
                <a:schemeClr val="lt2"/>
              </a:solidFill>
              <a:latin typeface="Arial"/>
              <a:ea typeface="Arial"/>
              <a:cs typeface="Arial"/>
              <a:sym typeface="Arial"/>
            </a:endParaRPr>
          </a:p>
        </p:txBody>
      </p:sp>
      <p:sp>
        <p:nvSpPr>
          <p:cNvPr id="302" name="Google Shape;302;p16"/>
          <p:cNvSpPr txBox="1"/>
          <p:nvPr/>
        </p:nvSpPr>
        <p:spPr>
          <a:xfrm>
            <a:off x="6824375" y="6162105"/>
            <a:ext cx="16027800" cy="1346400"/>
          </a:xfrm>
          <a:prstGeom prst="rect">
            <a:avLst/>
          </a:prstGeom>
          <a:noFill/>
          <a:ln cap="flat" cmpd="sng" w="9525">
            <a:solidFill>
              <a:srgbClr val="00ADEF"/>
            </a:solidFill>
            <a:prstDash val="solid"/>
            <a:round/>
            <a:headEnd len="sm" w="sm" type="none"/>
            <a:tailEnd len="sm" w="sm" type="none"/>
          </a:ln>
        </p:spPr>
        <p:txBody>
          <a:bodyPr anchorCtr="0" anchor="t" bIns="0" lIns="0" spcFirstLastPara="1" rIns="0" wrap="square" tIns="32575">
            <a:noAutofit/>
          </a:bodyPr>
          <a:lstStyle/>
          <a:p>
            <a:pPr indent="0" lvl="0" marL="25400" marR="12700" rtl="0" algn="l">
              <a:lnSpc>
                <a:spcPct val="100000"/>
              </a:lnSpc>
              <a:spcBef>
                <a:spcPts val="0"/>
              </a:spcBef>
              <a:spcAft>
                <a:spcPts val="0"/>
              </a:spcAft>
              <a:buClr>
                <a:srgbClr val="000000"/>
              </a:buClr>
              <a:buSzPts val="6000"/>
              <a:buFont typeface="Arial"/>
              <a:buNone/>
            </a:pPr>
            <a:r>
              <a:rPr b="0" i="0" lang="en-US" sz="4500" u="none" cap="none" strike="noStrike">
                <a:solidFill>
                  <a:srgbClr val="000000"/>
                </a:solidFill>
                <a:latin typeface="Arial"/>
                <a:ea typeface="Arial"/>
                <a:cs typeface="Arial"/>
                <a:sym typeface="Arial"/>
              </a:rPr>
              <a:t>You seek to understand our  strategy and market,and are broadly knowledgeable beyond your field </a:t>
            </a:r>
            <a:endParaRPr b="0" i="0" sz="4500" u="none" cap="none" strike="noStrike">
              <a:solidFill>
                <a:srgbClr val="000000"/>
              </a:solidFill>
              <a:latin typeface="Arial"/>
              <a:ea typeface="Arial"/>
              <a:cs typeface="Arial"/>
              <a:sym typeface="Arial"/>
            </a:endParaRPr>
          </a:p>
          <a:p>
            <a:pPr indent="0" lvl="0" marL="25400" marR="12700" rtl="0" algn="l">
              <a:lnSpc>
                <a:spcPct val="100000"/>
              </a:lnSpc>
              <a:spcBef>
                <a:spcPts val="0"/>
              </a:spcBef>
              <a:spcAft>
                <a:spcPts val="0"/>
              </a:spcAft>
              <a:buClr>
                <a:srgbClr val="000000"/>
              </a:buClr>
              <a:buSzPts val="4900"/>
              <a:buFont typeface="Arial"/>
              <a:buNone/>
            </a:pPr>
            <a:r>
              <a:t/>
            </a:r>
            <a:endParaRPr b="0" i="0" sz="4500" u="none" cap="none" strike="noStrike">
              <a:solidFill>
                <a:srgbClr val="000000"/>
              </a:solidFill>
              <a:latin typeface="Arial"/>
              <a:ea typeface="Arial"/>
              <a:cs typeface="Arial"/>
              <a:sym typeface="Arial"/>
            </a:endParaRPr>
          </a:p>
        </p:txBody>
      </p:sp>
      <p:sp>
        <p:nvSpPr>
          <p:cNvPr id="303" name="Google Shape;303;p16"/>
          <p:cNvSpPr txBox="1"/>
          <p:nvPr/>
        </p:nvSpPr>
        <p:spPr>
          <a:xfrm>
            <a:off x="931725" y="7788863"/>
            <a:ext cx="5523000" cy="1270200"/>
          </a:xfrm>
          <a:prstGeom prst="rect">
            <a:avLst/>
          </a:prstGeom>
          <a:solidFill>
            <a:srgbClr val="00ADEF"/>
          </a:solidFill>
          <a:ln>
            <a:noFill/>
          </a:ln>
        </p:spPr>
        <p:txBody>
          <a:bodyPr anchorCtr="0" anchor="t" bIns="0" lIns="0" spcFirstLastPara="1" rIns="0" wrap="square" tIns="29450">
            <a:noAutofit/>
          </a:bodyPr>
          <a:lstStyle/>
          <a:p>
            <a:pPr indent="0" lvl="0" marL="25400" marR="0" rtl="0" algn="ctr">
              <a:lnSpc>
                <a:spcPct val="100000"/>
              </a:lnSpc>
              <a:spcBef>
                <a:spcPts val="0"/>
              </a:spcBef>
              <a:spcAft>
                <a:spcPts val="0"/>
              </a:spcAft>
              <a:buClr>
                <a:srgbClr val="000000"/>
              </a:buClr>
              <a:buSzPts val="9800"/>
              <a:buFont typeface="Arial"/>
              <a:buNone/>
            </a:pPr>
            <a:r>
              <a:rPr b="0" i="0" lang="en-US" sz="6000" u="none" cap="none" strike="noStrike">
                <a:solidFill>
                  <a:schemeClr val="lt2"/>
                </a:solidFill>
                <a:latin typeface="Arial"/>
                <a:ea typeface="Arial"/>
                <a:cs typeface="Arial"/>
                <a:sym typeface="Arial"/>
              </a:rPr>
              <a:t>Innovation</a:t>
            </a:r>
            <a:endParaRPr b="0" i="0" sz="6000" u="none" cap="none" strike="noStrike">
              <a:solidFill>
                <a:schemeClr val="lt2"/>
              </a:solidFill>
              <a:latin typeface="Arial"/>
              <a:ea typeface="Arial"/>
              <a:cs typeface="Arial"/>
              <a:sym typeface="Arial"/>
            </a:endParaRPr>
          </a:p>
        </p:txBody>
      </p:sp>
      <p:sp>
        <p:nvSpPr>
          <p:cNvPr id="304" name="Google Shape;304;p16"/>
          <p:cNvSpPr txBox="1"/>
          <p:nvPr/>
        </p:nvSpPr>
        <p:spPr>
          <a:xfrm>
            <a:off x="6824375" y="7750770"/>
            <a:ext cx="16027800" cy="1346400"/>
          </a:xfrm>
          <a:prstGeom prst="rect">
            <a:avLst/>
          </a:prstGeom>
          <a:noFill/>
          <a:ln cap="flat" cmpd="sng" w="9525">
            <a:solidFill>
              <a:srgbClr val="00ADEF"/>
            </a:solidFill>
            <a:prstDash val="solid"/>
            <a:round/>
            <a:headEnd len="sm" w="sm" type="none"/>
            <a:tailEnd len="sm" w="sm" type="none"/>
          </a:ln>
        </p:spPr>
        <p:txBody>
          <a:bodyPr anchorCtr="0" anchor="t" bIns="0" lIns="0" spcFirstLastPara="1" rIns="0" wrap="square" tIns="32575">
            <a:noAutofit/>
          </a:bodyPr>
          <a:lstStyle/>
          <a:p>
            <a:pPr indent="0" lvl="0" marL="25400" marR="12700" rtl="0" algn="just">
              <a:lnSpc>
                <a:spcPct val="100000"/>
              </a:lnSpc>
              <a:spcBef>
                <a:spcPts val="0"/>
              </a:spcBef>
              <a:spcAft>
                <a:spcPts val="0"/>
              </a:spcAft>
              <a:buClr>
                <a:srgbClr val="000000"/>
              </a:buClr>
              <a:buSzPts val="4900"/>
              <a:buFont typeface="Arial"/>
              <a:buNone/>
            </a:pPr>
            <a:r>
              <a:rPr b="0" i="0" lang="en-US" sz="4500" u="none" cap="none" strike="noStrike">
                <a:solidFill>
                  <a:srgbClr val="000000"/>
                </a:solidFill>
                <a:latin typeface="Arial"/>
                <a:ea typeface="Arial"/>
                <a:cs typeface="Arial"/>
                <a:sym typeface="Arial"/>
              </a:rPr>
              <a:t>You re-conceptualize issues to discover simple and practical solutions to  hard problems</a:t>
            </a:r>
            <a:endParaRPr b="0" i="0" sz="4500" u="none" cap="none" strike="noStrike">
              <a:solidFill>
                <a:srgbClr val="000000"/>
              </a:solidFill>
              <a:latin typeface="Arial"/>
              <a:ea typeface="Arial"/>
              <a:cs typeface="Arial"/>
              <a:sym typeface="Arial"/>
            </a:endParaRPr>
          </a:p>
          <a:p>
            <a:pPr indent="0" lvl="0" marL="25400" marR="12700" rtl="0" algn="l">
              <a:lnSpc>
                <a:spcPct val="100000"/>
              </a:lnSpc>
              <a:spcBef>
                <a:spcPts val="0"/>
              </a:spcBef>
              <a:spcAft>
                <a:spcPts val="0"/>
              </a:spcAft>
              <a:buClr>
                <a:srgbClr val="000000"/>
              </a:buClr>
              <a:buSzPts val="4900"/>
              <a:buFont typeface="Arial"/>
              <a:buNone/>
            </a:pPr>
            <a:r>
              <a:t/>
            </a:r>
            <a:endParaRPr b="0" i="0" sz="4500" u="none" cap="none" strike="noStrike">
              <a:solidFill>
                <a:srgbClr val="000000"/>
              </a:solidFill>
              <a:latin typeface="Arial"/>
              <a:ea typeface="Arial"/>
              <a:cs typeface="Arial"/>
              <a:sym typeface="Arial"/>
            </a:endParaRPr>
          </a:p>
        </p:txBody>
      </p:sp>
      <p:sp>
        <p:nvSpPr>
          <p:cNvPr id="305" name="Google Shape;305;p16"/>
          <p:cNvSpPr txBox="1"/>
          <p:nvPr/>
        </p:nvSpPr>
        <p:spPr>
          <a:xfrm>
            <a:off x="931725" y="9377538"/>
            <a:ext cx="5523000" cy="1270200"/>
          </a:xfrm>
          <a:prstGeom prst="rect">
            <a:avLst/>
          </a:prstGeom>
          <a:solidFill>
            <a:srgbClr val="00ADEF"/>
          </a:solidFill>
          <a:ln>
            <a:noFill/>
          </a:ln>
        </p:spPr>
        <p:txBody>
          <a:bodyPr anchorCtr="0" anchor="t" bIns="0" lIns="0" spcFirstLastPara="1" rIns="0" wrap="square" tIns="29450">
            <a:noAutofit/>
          </a:bodyPr>
          <a:lstStyle/>
          <a:p>
            <a:pPr indent="0" lvl="0" marL="25400" marR="0" rtl="0" algn="ctr">
              <a:lnSpc>
                <a:spcPct val="100000"/>
              </a:lnSpc>
              <a:spcBef>
                <a:spcPts val="0"/>
              </a:spcBef>
              <a:spcAft>
                <a:spcPts val="0"/>
              </a:spcAft>
              <a:buClr>
                <a:srgbClr val="000000"/>
              </a:buClr>
              <a:buSzPts val="9800"/>
              <a:buFont typeface="Arial"/>
              <a:buNone/>
            </a:pPr>
            <a:r>
              <a:rPr b="0" i="0" lang="en-US" sz="6000" u="none" cap="none" strike="noStrike">
                <a:solidFill>
                  <a:schemeClr val="lt2"/>
                </a:solidFill>
                <a:latin typeface="Arial"/>
                <a:ea typeface="Arial"/>
                <a:cs typeface="Arial"/>
                <a:sym typeface="Arial"/>
              </a:rPr>
              <a:t>Courage</a:t>
            </a:r>
            <a:endParaRPr b="0" i="0" sz="6000" u="none" cap="none" strike="noStrike">
              <a:solidFill>
                <a:schemeClr val="lt2"/>
              </a:solidFill>
              <a:latin typeface="Arial"/>
              <a:ea typeface="Arial"/>
              <a:cs typeface="Arial"/>
              <a:sym typeface="Arial"/>
            </a:endParaRPr>
          </a:p>
        </p:txBody>
      </p:sp>
      <p:sp>
        <p:nvSpPr>
          <p:cNvPr id="306" name="Google Shape;306;p16"/>
          <p:cNvSpPr txBox="1"/>
          <p:nvPr/>
        </p:nvSpPr>
        <p:spPr>
          <a:xfrm>
            <a:off x="6824375" y="9339447"/>
            <a:ext cx="16027800" cy="1346400"/>
          </a:xfrm>
          <a:prstGeom prst="rect">
            <a:avLst/>
          </a:prstGeom>
          <a:noFill/>
          <a:ln cap="flat" cmpd="sng" w="9525">
            <a:solidFill>
              <a:srgbClr val="00ADEF"/>
            </a:solidFill>
            <a:prstDash val="solid"/>
            <a:round/>
            <a:headEnd len="sm" w="sm" type="none"/>
            <a:tailEnd len="sm" w="sm" type="none"/>
          </a:ln>
        </p:spPr>
        <p:txBody>
          <a:bodyPr anchorCtr="0" anchor="t" bIns="0" lIns="0" spcFirstLastPara="1" rIns="0" wrap="square" tIns="32575">
            <a:noAutofit/>
          </a:bodyPr>
          <a:lstStyle/>
          <a:p>
            <a:pPr indent="0" lvl="0" marL="25400" marR="12700" rtl="0" algn="l">
              <a:lnSpc>
                <a:spcPct val="100000"/>
              </a:lnSpc>
              <a:spcBef>
                <a:spcPts val="0"/>
              </a:spcBef>
              <a:spcAft>
                <a:spcPts val="0"/>
              </a:spcAft>
              <a:buClr>
                <a:srgbClr val="000000"/>
              </a:buClr>
              <a:buSzPts val="4900"/>
              <a:buFont typeface="Arial"/>
              <a:buNone/>
            </a:pPr>
            <a:r>
              <a:rPr b="0" i="0" lang="en-US" sz="4500" u="none" cap="none" strike="noStrike">
                <a:solidFill>
                  <a:srgbClr val="000000"/>
                </a:solidFill>
                <a:latin typeface="Arial"/>
                <a:ea typeface="Arial"/>
                <a:cs typeface="Arial"/>
                <a:sym typeface="Arial"/>
              </a:rPr>
              <a:t>You say what you think even if it  is controversial and make tough decisions when necessary</a:t>
            </a:r>
            <a:endParaRPr b="0" i="0" sz="4500" u="none" cap="none" strike="noStrike">
              <a:solidFill>
                <a:srgbClr val="000000"/>
              </a:solidFill>
              <a:latin typeface="Arial"/>
              <a:ea typeface="Arial"/>
              <a:cs typeface="Arial"/>
              <a:sym typeface="Arial"/>
            </a:endParaRPr>
          </a:p>
          <a:p>
            <a:pPr indent="0" lvl="0" marL="25400" marR="12700" rtl="0" algn="l">
              <a:lnSpc>
                <a:spcPct val="100000"/>
              </a:lnSpc>
              <a:spcBef>
                <a:spcPts val="0"/>
              </a:spcBef>
              <a:spcAft>
                <a:spcPts val="0"/>
              </a:spcAft>
              <a:buClr>
                <a:srgbClr val="000000"/>
              </a:buClr>
              <a:buSzPts val="4900"/>
              <a:buFont typeface="Arial"/>
              <a:buNone/>
            </a:pPr>
            <a:r>
              <a:t/>
            </a:r>
            <a:endParaRPr b="0" i="0" sz="4500" u="none" cap="none" strike="noStrike">
              <a:solidFill>
                <a:srgbClr val="000000"/>
              </a:solidFill>
              <a:latin typeface="Arial"/>
              <a:ea typeface="Arial"/>
              <a:cs typeface="Arial"/>
              <a:sym typeface="Arial"/>
            </a:endParaRPr>
          </a:p>
          <a:p>
            <a:pPr indent="0" lvl="0" marL="25400" marR="12700" rtl="0" algn="l">
              <a:lnSpc>
                <a:spcPct val="100000"/>
              </a:lnSpc>
              <a:spcBef>
                <a:spcPts val="0"/>
              </a:spcBef>
              <a:spcAft>
                <a:spcPts val="0"/>
              </a:spcAft>
              <a:buClr>
                <a:srgbClr val="000000"/>
              </a:buClr>
              <a:buSzPts val="4900"/>
              <a:buFont typeface="Arial"/>
              <a:buNone/>
            </a:pPr>
            <a:r>
              <a:t/>
            </a:r>
            <a:endParaRPr b="0" i="0" sz="4500" u="none" cap="none" strike="noStrike">
              <a:solidFill>
                <a:srgbClr val="000000"/>
              </a:solidFill>
              <a:latin typeface="Arial"/>
              <a:ea typeface="Arial"/>
              <a:cs typeface="Arial"/>
              <a:sym typeface="Arial"/>
            </a:endParaRPr>
          </a:p>
        </p:txBody>
      </p:sp>
      <p:sp>
        <p:nvSpPr>
          <p:cNvPr id="307" name="Google Shape;307;p16"/>
          <p:cNvSpPr txBox="1"/>
          <p:nvPr/>
        </p:nvSpPr>
        <p:spPr>
          <a:xfrm>
            <a:off x="931725" y="11004313"/>
            <a:ext cx="5523000" cy="1270200"/>
          </a:xfrm>
          <a:prstGeom prst="rect">
            <a:avLst/>
          </a:prstGeom>
          <a:solidFill>
            <a:srgbClr val="00ADEF"/>
          </a:solidFill>
          <a:ln>
            <a:noFill/>
          </a:ln>
        </p:spPr>
        <p:txBody>
          <a:bodyPr anchorCtr="0" anchor="t" bIns="0" lIns="0" spcFirstLastPara="1" rIns="0" wrap="square" tIns="29450">
            <a:noAutofit/>
          </a:bodyPr>
          <a:lstStyle/>
          <a:p>
            <a:pPr indent="0" lvl="0" marL="25400" marR="0" rtl="0" algn="ctr">
              <a:lnSpc>
                <a:spcPct val="100000"/>
              </a:lnSpc>
              <a:spcBef>
                <a:spcPts val="0"/>
              </a:spcBef>
              <a:spcAft>
                <a:spcPts val="0"/>
              </a:spcAft>
              <a:buClr>
                <a:srgbClr val="000000"/>
              </a:buClr>
              <a:buSzPts val="9800"/>
              <a:buFont typeface="Arial"/>
              <a:buNone/>
            </a:pPr>
            <a:r>
              <a:rPr b="0" i="0" lang="en-US" sz="6000" u="none" cap="none" strike="noStrike">
                <a:solidFill>
                  <a:schemeClr val="lt2"/>
                </a:solidFill>
                <a:latin typeface="Arial"/>
                <a:ea typeface="Arial"/>
                <a:cs typeface="Arial"/>
                <a:sym typeface="Arial"/>
              </a:rPr>
              <a:t>Honesty</a:t>
            </a:r>
            <a:endParaRPr b="0" i="0" sz="6000" u="none" cap="none" strike="noStrike">
              <a:solidFill>
                <a:schemeClr val="lt2"/>
              </a:solidFill>
              <a:latin typeface="Arial"/>
              <a:ea typeface="Arial"/>
              <a:cs typeface="Arial"/>
              <a:sym typeface="Arial"/>
            </a:endParaRPr>
          </a:p>
        </p:txBody>
      </p:sp>
      <p:sp>
        <p:nvSpPr>
          <p:cNvPr id="308" name="Google Shape;308;p16"/>
          <p:cNvSpPr txBox="1"/>
          <p:nvPr/>
        </p:nvSpPr>
        <p:spPr>
          <a:xfrm>
            <a:off x="6824375" y="10966223"/>
            <a:ext cx="16027800" cy="1346400"/>
          </a:xfrm>
          <a:prstGeom prst="rect">
            <a:avLst/>
          </a:prstGeom>
          <a:noFill/>
          <a:ln cap="flat" cmpd="sng" w="9525">
            <a:solidFill>
              <a:srgbClr val="00ADEF"/>
            </a:solidFill>
            <a:prstDash val="solid"/>
            <a:round/>
            <a:headEnd len="sm" w="sm" type="none"/>
            <a:tailEnd len="sm" w="sm" type="none"/>
          </a:ln>
        </p:spPr>
        <p:txBody>
          <a:bodyPr anchorCtr="0" anchor="t" bIns="0" lIns="0" spcFirstLastPara="1" rIns="0" wrap="square" tIns="32575">
            <a:noAutofit/>
          </a:bodyPr>
          <a:lstStyle/>
          <a:p>
            <a:pPr indent="0" lvl="0" marL="25400" marR="0" rtl="0" algn="l">
              <a:lnSpc>
                <a:spcPct val="100000"/>
              </a:lnSpc>
              <a:spcBef>
                <a:spcPts val="0"/>
              </a:spcBef>
              <a:spcAft>
                <a:spcPts val="0"/>
              </a:spcAft>
              <a:buClr>
                <a:srgbClr val="000000"/>
              </a:buClr>
              <a:buSzPts val="6000"/>
              <a:buFont typeface="Arial"/>
              <a:buNone/>
            </a:pPr>
            <a:r>
              <a:rPr b="0" i="0" lang="en-US" sz="4500" u="none" cap="none" strike="noStrike">
                <a:solidFill>
                  <a:srgbClr val="000000"/>
                </a:solidFill>
                <a:latin typeface="Arial"/>
                <a:ea typeface="Arial"/>
                <a:cs typeface="Arial"/>
                <a:sym typeface="Arial"/>
              </a:rPr>
              <a:t>You are non-political when you disagree with others and only say about your colleagues what you would say in front of them</a:t>
            </a:r>
            <a:endParaRPr b="0" i="0" sz="4500" u="none" cap="none" strike="noStrike">
              <a:solidFill>
                <a:srgbClr val="000000"/>
              </a:solidFill>
              <a:latin typeface="Arial"/>
              <a:ea typeface="Arial"/>
              <a:cs typeface="Arial"/>
              <a:sym typeface="Arial"/>
            </a:endParaRPr>
          </a:p>
          <a:p>
            <a:pPr indent="0" lvl="0" marL="25400" marR="12700" rtl="0" algn="l">
              <a:lnSpc>
                <a:spcPct val="100000"/>
              </a:lnSpc>
              <a:spcBef>
                <a:spcPts val="0"/>
              </a:spcBef>
              <a:spcAft>
                <a:spcPts val="0"/>
              </a:spcAft>
              <a:buClr>
                <a:srgbClr val="000000"/>
              </a:buClr>
              <a:buSzPts val="4900"/>
              <a:buFont typeface="Arial"/>
              <a:buNone/>
            </a:pPr>
            <a:r>
              <a:t/>
            </a:r>
            <a:endParaRPr b="0" i="0" sz="4500" u="none" cap="none" strike="noStrike">
              <a:solidFill>
                <a:srgbClr val="000000"/>
              </a:solidFill>
              <a:latin typeface="Arial"/>
              <a:ea typeface="Arial"/>
              <a:cs typeface="Arial"/>
              <a:sym typeface="Arial"/>
            </a:endParaRPr>
          </a:p>
        </p:txBody>
      </p:sp>
      <p:sp>
        <p:nvSpPr>
          <p:cNvPr id="309" name="Google Shape;309;p16"/>
          <p:cNvSpPr txBox="1"/>
          <p:nvPr/>
        </p:nvSpPr>
        <p:spPr>
          <a:xfrm>
            <a:off x="931725" y="76200"/>
            <a:ext cx="13917000" cy="1293000"/>
          </a:xfrm>
          <a:prstGeom prst="rect">
            <a:avLst/>
          </a:prstGeom>
          <a:noFill/>
          <a:ln>
            <a:noFill/>
          </a:ln>
        </p:spPr>
        <p:txBody>
          <a:bodyPr anchorCtr="0" anchor="t" bIns="91425" lIns="91425" spcFirstLastPara="1" rIns="91425" wrap="square" tIns="91425">
            <a:spAutoFit/>
          </a:bodyPr>
          <a:lstStyle/>
          <a:p>
            <a:pPr indent="0" lvl="0" marL="0" marR="12700" rtl="0" algn="l">
              <a:spcBef>
                <a:spcPts val="0"/>
              </a:spcBef>
              <a:spcAft>
                <a:spcPts val="0"/>
              </a:spcAft>
              <a:buNone/>
            </a:pPr>
            <a:r>
              <a:rPr lang="en-US" sz="7200">
                <a:solidFill>
                  <a:schemeClr val="dk1"/>
                </a:solidFill>
              </a:rPr>
              <a:t>Behaviors and skills that we value</a:t>
            </a:r>
            <a:endParaRPr sz="7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0"/>
          <p:cNvSpPr txBox="1"/>
          <p:nvPr>
            <p:ph type="title"/>
          </p:nvPr>
        </p:nvSpPr>
        <p:spPr>
          <a:xfrm>
            <a:off x="1210350" y="331275"/>
            <a:ext cx="21147600" cy="1026000"/>
          </a:xfrm>
          <a:prstGeom prst="rect">
            <a:avLst/>
          </a:prstGeom>
          <a:solidFill>
            <a:srgbClr val="00B0F0"/>
          </a:solidFill>
          <a:ln>
            <a:noFill/>
          </a:ln>
        </p:spPr>
        <p:txBody>
          <a:bodyPr anchorCtr="0" anchor="t" bIns="0" lIns="0" spcFirstLastPara="1" rIns="0" wrap="square" tIns="32575">
            <a:noAutofit/>
          </a:bodyPr>
          <a:lstStyle/>
          <a:p>
            <a:pPr indent="0" lvl="0" marL="25400" rtl="0" algn="ctr">
              <a:lnSpc>
                <a:spcPct val="100000"/>
              </a:lnSpc>
              <a:spcBef>
                <a:spcPts val="0"/>
              </a:spcBef>
              <a:spcAft>
                <a:spcPts val="0"/>
              </a:spcAft>
              <a:buSzPts val="6000"/>
              <a:buNone/>
            </a:pPr>
            <a:r>
              <a:rPr b="1" lang="en-US" sz="4300">
                <a:solidFill>
                  <a:schemeClr val="lt1"/>
                </a:solidFill>
              </a:rPr>
              <a:t>Loyalty is Good</a:t>
            </a:r>
            <a:endParaRPr b="1" sz="4300">
              <a:solidFill>
                <a:schemeClr val="lt1"/>
              </a:solidFill>
            </a:endParaRPr>
          </a:p>
        </p:txBody>
      </p:sp>
      <p:sp>
        <p:nvSpPr>
          <p:cNvPr id="315" name="Google Shape;315;p20"/>
          <p:cNvSpPr txBox="1"/>
          <p:nvPr>
            <p:ph idx="12" type="sldNum"/>
          </p:nvPr>
        </p:nvSpPr>
        <p:spPr>
          <a:xfrm>
            <a:off x="22432177" y="12929818"/>
            <a:ext cx="550200" cy="355800"/>
          </a:xfrm>
          <a:prstGeom prst="rect">
            <a:avLst/>
          </a:prstGeom>
          <a:noFill/>
          <a:ln>
            <a:noFill/>
          </a:ln>
        </p:spPr>
        <p:txBody>
          <a:bodyPr anchorCtr="0" anchor="t" bIns="0" lIns="0" spcFirstLastPara="1" rIns="0" wrap="square" tIns="0">
            <a:noAutofit/>
          </a:bodyPr>
          <a:lstStyle/>
          <a:p>
            <a:pPr indent="0" lvl="0" marL="63500" rtl="0" algn="l">
              <a:lnSpc>
                <a:spcPct val="103333"/>
              </a:lnSpc>
              <a:spcBef>
                <a:spcPts val="0"/>
              </a:spcBef>
              <a:spcAft>
                <a:spcPts val="0"/>
              </a:spcAft>
              <a:buClr>
                <a:srgbClr val="000000"/>
              </a:buClr>
              <a:buSzPts val="2900"/>
              <a:buFont typeface="Arial"/>
              <a:buNone/>
            </a:pPr>
            <a:fld id="{00000000-1234-1234-1234-123412341234}" type="slidenum">
              <a:rPr lang="en-US"/>
              <a:t>‹#›</a:t>
            </a:fld>
            <a:endParaRPr sz="1400">
              <a:solidFill>
                <a:srgbClr val="000000"/>
              </a:solidFill>
            </a:endParaRPr>
          </a:p>
        </p:txBody>
      </p:sp>
      <p:sp>
        <p:nvSpPr>
          <p:cNvPr id="316" name="Google Shape;316;p20"/>
          <p:cNvSpPr txBox="1"/>
          <p:nvPr/>
        </p:nvSpPr>
        <p:spPr>
          <a:xfrm>
            <a:off x="1210225" y="1357500"/>
            <a:ext cx="21147600" cy="4906500"/>
          </a:xfrm>
          <a:prstGeom prst="rect">
            <a:avLst/>
          </a:prstGeom>
          <a:noFill/>
          <a:ln cap="flat" cmpd="sng" w="9525">
            <a:solidFill>
              <a:srgbClr val="00B0F0"/>
            </a:solidFill>
            <a:prstDash val="solid"/>
            <a:round/>
            <a:headEnd len="sm" w="sm" type="none"/>
            <a:tailEnd len="sm" w="sm" type="none"/>
          </a:ln>
        </p:spPr>
        <p:txBody>
          <a:bodyPr anchorCtr="0" anchor="t" bIns="0" lIns="0" spcFirstLastPara="1" rIns="0" wrap="square" tIns="256075">
            <a:noAutofit/>
          </a:bodyPr>
          <a:lstStyle/>
          <a:p>
            <a:pPr indent="-609600" lvl="0" marL="863600" marR="0" rtl="0" algn="l">
              <a:lnSpc>
                <a:spcPct val="100000"/>
              </a:lnSpc>
              <a:spcBef>
                <a:spcPts val="0"/>
              </a:spcBef>
              <a:spcAft>
                <a:spcPts val="0"/>
              </a:spcAft>
              <a:buClr>
                <a:srgbClr val="000000"/>
              </a:buClr>
              <a:buSzPts val="3800"/>
              <a:buFont typeface="Arial"/>
              <a:buChar char="•"/>
            </a:pPr>
            <a:r>
              <a:rPr b="0" i="0" lang="en-US" sz="3800" u="none" cap="none" strike="noStrike">
                <a:solidFill>
                  <a:srgbClr val="000000"/>
                </a:solidFill>
                <a:latin typeface="Arial"/>
                <a:ea typeface="Arial"/>
                <a:cs typeface="Arial"/>
                <a:sym typeface="Arial"/>
              </a:rPr>
              <a:t>Loyalty is good as a stabilizer</a:t>
            </a:r>
            <a:endParaRPr b="0" i="0" sz="3800" u="none" cap="none" strike="noStrike">
              <a:solidFill>
                <a:srgbClr val="000000"/>
              </a:solidFill>
              <a:latin typeface="Arial"/>
              <a:ea typeface="Arial"/>
              <a:cs typeface="Arial"/>
              <a:sym typeface="Arial"/>
            </a:endParaRPr>
          </a:p>
          <a:p>
            <a:pPr indent="-609600" lvl="0" marL="863600" marR="88900" rtl="0" algn="l">
              <a:lnSpc>
                <a:spcPct val="100000"/>
              </a:lnSpc>
              <a:spcBef>
                <a:spcPts val="1800"/>
              </a:spcBef>
              <a:spcAft>
                <a:spcPts val="0"/>
              </a:spcAft>
              <a:buClr>
                <a:srgbClr val="000000"/>
              </a:buClr>
              <a:buSzPts val="3800"/>
              <a:buFont typeface="Arial"/>
              <a:buChar char="•"/>
            </a:pPr>
            <a:r>
              <a:rPr b="0" i="0" lang="en-US" sz="3800" u="none" cap="none" strike="noStrike">
                <a:solidFill>
                  <a:srgbClr val="000000"/>
                </a:solidFill>
                <a:latin typeface="Arial"/>
                <a:ea typeface="Arial"/>
                <a:cs typeface="Arial"/>
                <a:sym typeface="Arial"/>
              </a:rPr>
              <a:t>People who have been stars for us, and hit a bad  patch, get a near term pass because we think  they are likely to become stars for us again</a:t>
            </a:r>
            <a:endParaRPr b="0" i="0" sz="3800" u="none" cap="none" strike="noStrike">
              <a:solidFill>
                <a:srgbClr val="000000"/>
              </a:solidFill>
              <a:latin typeface="Arial"/>
              <a:ea typeface="Arial"/>
              <a:cs typeface="Arial"/>
              <a:sym typeface="Arial"/>
            </a:endParaRPr>
          </a:p>
          <a:p>
            <a:pPr indent="-609600" lvl="0" marL="863600" marR="0" rtl="0" algn="l">
              <a:lnSpc>
                <a:spcPct val="100000"/>
              </a:lnSpc>
              <a:spcBef>
                <a:spcPts val="1800"/>
              </a:spcBef>
              <a:spcAft>
                <a:spcPts val="0"/>
              </a:spcAft>
              <a:buClr>
                <a:srgbClr val="000000"/>
              </a:buClr>
              <a:buSzPts val="3800"/>
              <a:buFont typeface="Arial"/>
              <a:buChar char="•"/>
            </a:pPr>
            <a:r>
              <a:rPr b="0" i="0" lang="en-US" sz="3800" u="none" cap="none" strike="noStrike">
                <a:solidFill>
                  <a:srgbClr val="000000"/>
                </a:solidFill>
                <a:latin typeface="Arial"/>
                <a:ea typeface="Arial"/>
                <a:cs typeface="Arial"/>
                <a:sym typeface="Arial"/>
              </a:rPr>
              <a:t>We want the same:	if Newmark hits a </a:t>
            </a:r>
            <a:r>
              <a:rPr b="0" i="1" lang="en-US" sz="3800" u="none" cap="none" strike="noStrike">
                <a:solidFill>
                  <a:srgbClr val="000000"/>
                </a:solidFill>
                <a:latin typeface="Trebuchet MS"/>
                <a:ea typeface="Trebuchet MS"/>
                <a:cs typeface="Trebuchet MS"/>
                <a:sym typeface="Trebuchet MS"/>
              </a:rPr>
              <a:t>temporary</a:t>
            </a:r>
            <a:endParaRPr b="0" i="0" sz="3800" u="none" cap="none" strike="noStrike">
              <a:solidFill>
                <a:srgbClr val="000000"/>
              </a:solidFill>
              <a:latin typeface="Trebuchet MS"/>
              <a:ea typeface="Trebuchet MS"/>
              <a:cs typeface="Trebuchet MS"/>
              <a:sym typeface="Trebuchet MS"/>
            </a:endParaRPr>
          </a:p>
          <a:p>
            <a:pPr indent="0" lvl="0" marL="863600" marR="0" rtl="0" algn="l">
              <a:lnSpc>
                <a:spcPct val="100000"/>
              </a:lnSpc>
              <a:spcBef>
                <a:spcPts val="0"/>
              </a:spcBef>
              <a:spcAft>
                <a:spcPts val="0"/>
              </a:spcAft>
              <a:buClr>
                <a:srgbClr val="000000"/>
              </a:buClr>
              <a:buSzPts val="6000"/>
              <a:buFont typeface="Arial"/>
              <a:buNone/>
            </a:pPr>
            <a:r>
              <a:rPr b="0" i="0" lang="en-US" sz="3800" u="none" cap="none" strike="noStrike">
                <a:solidFill>
                  <a:srgbClr val="000000"/>
                </a:solidFill>
                <a:latin typeface="Arial"/>
                <a:ea typeface="Arial"/>
                <a:cs typeface="Arial"/>
                <a:sym typeface="Arial"/>
              </a:rPr>
              <a:t>bad patch, we want people to stick with us</a:t>
            </a:r>
            <a:endParaRPr b="0" i="0" sz="3800" u="none" cap="none" strike="noStrike">
              <a:solidFill>
                <a:srgbClr val="000000"/>
              </a:solidFill>
              <a:latin typeface="Arial"/>
              <a:ea typeface="Arial"/>
              <a:cs typeface="Arial"/>
              <a:sym typeface="Arial"/>
            </a:endParaRPr>
          </a:p>
          <a:p>
            <a:pPr indent="-609600" lvl="0" marL="863600" marR="12700" rtl="0" algn="l">
              <a:lnSpc>
                <a:spcPct val="100000"/>
              </a:lnSpc>
              <a:spcBef>
                <a:spcPts val="1800"/>
              </a:spcBef>
              <a:spcAft>
                <a:spcPts val="0"/>
              </a:spcAft>
              <a:buClr>
                <a:srgbClr val="000000"/>
              </a:buClr>
              <a:buSzPts val="3800"/>
              <a:buFont typeface="Arial"/>
              <a:buChar char="•"/>
            </a:pPr>
            <a:r>
              <a:rPr b="0" i="0" lang="en-US" sz="3800" u="none" cap="none" strike="noStrike">
                <a:solidFill>
                  <a:srgbClr val="000000"/>
                </a:solidFill>
                <a:latin typeface="Arial"/>
                <a:ea typeface="Arial"/>
                <a:cs typeface="Arial"/>
                <a:sym typeface="Arial"/>
              </a:rPr>
              <a:t>But unlimited loyalty to a shrinking firm, or to an ineffective employee, is not what we are about</a:t>
            </a:r>
            <a:endParaRPr b="0" i="0" sz="3800" u="none" cap="none" strike="noStrike">
              <a:solidFill>
                <a:srgbClr val="000000"/>
              </a:solidFill>
              <a:latin typeface="Arial"/>
              <a:ea typeface="Arial"/>
              <a:cs typeface="Arial"/>
              <a:sym typeface="Arial"/>
            </a:endParaRPr>
          </a:p>
        </p:txBody>
      </p:sp>
      <p:sp>
        <p:nvSpPr>
          <p:cNvPr id="317" name="Google Shape;317;p20"/>
          <p:cNvSpPr txBox="1"/>
          <p:nvPr>
            <p:ph type="title"/>
          </p:nvPr>
        </p:nvSpPr>
        <p:spPr>
          <a:xfrm>
            <a:off x="1210350" y="6849875"/>
            <a:ext cx="21147600" cy="883800"/>
          </a:xfrm>
          <a:prstGeom prst="rect">
            <a:avLst/>
          </a:prstGeom>
          <a:solidFill>
            <a:srgbClr val="00B0F0"/>
          </a:solidFill>
          <a:ln>
            <a:noFill/>
          </a:ln>
        </p:spPr>
        <p:txBody>
          <a:bodyPr anchorCtr="0" anchor="t" bIns="0" lIns="0" spcFirstLastPara="1" rIns="0" wrap="square" tIns="32575">
            <a:noAutofit/>
          </a:bodyPr>
          <a:lstStyle/>
          <a:p>
            <a:pPr indent="0" lvl="0" marL="285750" marR="12700" rtl="0" algn="ctr">
              <a:lnSpc>
                <a:spcPct val="100000"/>
              </a:lnSpc>
              <a:spcBef>
                <a:spcPts val="0"/>
              </a:spcBef>
              <a:spcAft>
                <a:spcPts val="0"/>
              </a:spcAft>
              <a:buSzPts val="6000"/>
              <a:buNone/>
            </a:pPr>
            <a:r>
              <a:rPr b="1" lang="en-US" sz="4300">
                <a:solidFill>
                  <a:schemeClr val="lt1"/>
                </a:solidFill>
              </a:rPr>
              <a:t>Our High Performance Culture may not be right for everyone</a:t>
            </a:r>
            <a:endParaRPr b="1" sz="4300">
              <a:solidFill>
                <a:schemeClr val="lt1"/>
              </a:solidFill>
            </a:endParaRPr>
          </a:p>
          <a:p>
            <a:pPr indent="0" lvl="0" marL="25400" rtl="0" algn="ctr">
              <a:lnSpc>
                <a:spcPct val="100000"/>
              </a:lnSpc>
              <a:spcBef>
                <a:spcPts val="0"/>
              </a:spcBef>
              <a:spcAft>
                <a:spcPts val="0"/>
              </a:spcAft>
              <a:buSzPts val="6000"/>
              <a:buNone/>
            </a:pPr>
            <a:r>
              <a:t/>
            </a:r>
            <a:endParaRPr b="1" sz="4000">
              <a:solidFill>
                <a:schemeClr val="lt1"/>
              </a:solidFill>
            </a:endParaRPr>
          </a:p>
        </p:txBody>
      </p:sp>
      <p:sp>
        <p:nvSpPr>
          <p:cNvPr id="318" name="Google Shape;318;p20"/>
          <p:cNvSpPr txBox="1"/>
          <p:nvPr/>
        </p:nvSpPr>
        <p:spPr>
          <a:xfrm>
            <a:off x="1210350" y="7701440"/>
            <a:ext cx="21147600" cy="4729200"/>
          </a:xfrm>
          <a:prstGeom prst="rect">
            <a:avLst/>
          </a:prstGeom>
          <a:noFill/>
          <a:ln cap="flat" cmpd="sng" w="9525">
            <a:solidFill>
              <a:srgbClr val="00B0F0"/>
            </a:solidFill>
            <a:prstDash val="solid"/>
            <a:round/>
            <a:headEnd len="sm" w="sm" type="none"/>
            <a:tailEnd len="sm" w="sm" type="none"/>
          </a:ln>
        </p:spPr>
        <p:txBody>
          <a:bodyPr anchorCtr="0" anchor="t" bIns="0" lIns="0" spcFirstLastPara="1" rIns="0" wrap="square" tIns="166000">
            <a:noAutofit/>
          </a:bodyPr>
          <a:lstStyle/>
          <a:p>
            <a:pPr indent="-431800" lvl="0" marL="457200" rtl="0" algn="l">
              <a:spcBef>
                <a:spcPts val="0"/>
              </a:spcBef>
              <a:spcAft>
                <a:spcPts val="0"/>
              </a:spcAft>
              <a:buSzPts val="3200"/>
              <a:buChar char="•"/>
            </a:pPr>
            <a:r>
              <a:rPr lang="en-US" sz="3200"/>
              <a:t>Many people love our culture, and stay a long time</a:t>
            </a:r>
            <a:endParaRPr sz="3200"/>
          </a:p>
          <a:p>
            <a:pPr indent="-431800" lvl="1" marL="914400" rtl="0" algn="l">
              <a:spcBef>
                <a:spcPts val="700"/>
              </a:spcBef>
              <a:spcAft>
                <a:spcPts val="0"/>
              </a:spcAft>
              <a:buSzPts val="3200"/>
              <a:buChar char="○"/>
            </a:pPr>
            <a:r>
              <a:rPr lang="en-US" sz="3200"/>
              <a:t>They thrive on excellence and candor and change</a:t>
            </a:r>
            <a:endParaRPr sz="3200"/>
          </a:p>
          <a:p>
            <a:pPr indent="-431800" lvl="1" marL="914400" marR="12700" rtl="0" algn="l">
              <a:lnSpc>
                <a:spcPct val="107916"/>
              </a:lnSpc>
              <a:spcBef>
                <a:spcPts val="1500"/>
              </a:spcBef>
              <a:spcAft>
                <a:spcPts val="0"/>
              </a:spcAft>
              <a:buSzPts val="3200"/>
              <a:buChar char="○"/>
            </a:pPr>
            <a:r>
              <a:rPr lang="en-US" sz="3200"/>
              <a:t>They would be disappointed if given a severance package,  but lots of mutual warmth and respect</a:t>
            </a:r>
            <a:endParaRPr sz="3200"/>
          </a:p>
          <a:p>
            <a:pPr indent="-431800" lvl="0" marL="457200" marR="12700" rtl="0" algn="l">
              <a:lnSpc>
                <a:spcPct val="108148"/>
              </a:lnSpc>
              <a:spcBef>
                <a:spcPts val="1600"/>
              </a:spcBef>
              <a:spcAft>
                <a:spcPts val="0"/>
              </a:spcAft>
              <a:buSzPts val="3200"/>
              <a:buChar char="•"/>
            </a:pPr>
            <a:r>
              <a:rPr lang="en-US" sz="3200"/>
              <a:t>Some people, however, value job security and stability  over performance, and don’t like our culture</a:t>
            </a:r>
            <a:endParaRPr sz="3200"/>
          </a:p>
          <a:p>
            <a:pPr indent="-431800" lvl="1" marL="914400" rtl="0" algn="l">
              <a:spcBef>
                <a:spcPts val="600"/>
              </a:spcBef>
              <a:spcAft>
                <a:spcPts val="0"/>
              </a:spcAft>
              <a:buSzPts val="3200"/>
              <a:buChar char="○"/>
            </a:pPr>
            <a:r>
              <a:rPr lang="en-US" sz="3200"/>
              <a:t>They feel fearful at Newmark</a:t>
            </a:r>
            <a:endParaRPr sz="3200"/>
          </a:p>
          <a:p>
            <a:pPr indent="-431800" lvl="1" marL="914400" marR="711200" rtl="0" algn="l">
              <a:lnSpc>
                <a:spcPct val="107916"/>
              </a:lnSpc>
              <a:spcBef>
                <a:spcPts val="1500"/>
              </a:spcBef>
              <a:spcAft>
                <a:spcPts val="0"/>
              </a:spcAft>
              <a:buSzPts val="3200"/>
              <a:buChar char="○"/>
            </a:pPr>
            <a:r>
              <a:rPr lang="en-US" sz="3200"/>
              <a:t>They are sometimes bitter if let go, and feel that we are a political place to work</a:t>
            </a:r>
            <a:endParaRPr sz="3200"/>
          </a:p>
          <a:p>
            <a:pPr indent="-431800" lvl="0" marL="457200" marR="114300" rtl="0" algn="l">
              <a:lnSpc>
                <a:spcPct val="108148"/>
              </a:lnSpc>
              <a:spcBef>
                <a:spcPts val="1600"/>
              </a:spcBef>
              <a:spcAft>
                <a:spcPts val="0"/>
              </a:spcAft>
              <a:buSzPts val="3200"/>
              <a:buChar char="•"/>
            </a:pPr>
            <a:r>
              <a:rPr lang="en-US" sz="3200"/>
              <a:t>We’re getting better at attracting only the former, and  helping the latter realize we are not right for them</a:t>
            </a:r>
            <a:endParaRPr sz="3300"/>
          </a:p>
        </p:txBody>
      </p:sp>
    </p:spTree>
  </p:cSld>
  <p:clrMapOvr>
    <a:masterClrMapping/>
  </p:clrMapOvr>
</p:sld>
</file>

<file path=ppt/theme/theme1.xml><?xml version="1.0" encoding="utf-8"?>
<a:theme xmlns:a="http://schemas.openxmlformats.org/drawingml/2006/main" xmlns:r="http://schemas.openxmlformats.org/officeDocument/2006/relationships" name="Default Theme">
  <a:themeElements>
    <a:clrScheme name="Next Level 1">
      <a:dk1>
        <a:srgbClr val="737572"/>
      </a:dk1>
      <a:lt1>
        <a:srgbClr val="FFFFFF"/>
      </a:lt1>
      <a:dk2>
        <a:srgbClr val="445469"/>
      </a:dk2>
      <a:lt2>
        <a:srgbClr val="FFFFFF"/>
      </a:lt2>
      <a:accent1>
        <a:srgbClr val="1EA185"/>
      </a:accent1>
      <a:accent2>
        <a:srgbClr val="0F5142"/>
      </a:accent2>
      <a:accent3>
        <a:srgbClr val="1EA185"/>
      </a:accent3>
      <a:accent4>
        <a:srgbClr val="5BB292"/>
      </a:accent4>
      <a:accent5>
        <a:srgbClr val="363735"/>
      </a:accent5>
      <a:accent6>
        <a:srgbClr val="6D6F6B"/>
      </a:accent6>
      <a:hlink>
        <a:srgbClr val="1E9272"/>
      </a:hlink>
      <a:folHlink>
        <a:srgbClr val="32F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ue Corporate Consulting by Slidesgo">
  <a:themeElements>
    <a:clrScheme name="Simple Light">
      <a:dk1>
        <a:srgbClr val="1093DD"/>
      </a:dk1>
      <a:lt1>
        <a:srgbClr val="F8FDFF"/>
      </a:lt1>
      <a:dk2>
        <a:srgbClr val="595959"/>
      </a:dk2>
      <a:lt2>
        <a:srgbClr val="EEEEEE"/>
      </a:lt2>
      <a:accent1>
        <a:srgbClr val="6CC8F6"/>
      </a:accent1>
      <a:accent2>
        <a:srgbClr val="1098DD"/>
      </a:accent2>
      <a:accent3>
        <a:srgbClr val="F8FDFF"/>
      </a:accent3>
      <a:accent4>
        <a:srgbClr val="595959"/>
      </a:accent4>
      <a:accent5>
        <a:srgbClr val="EEEEEE"/>
      </a:accent5>
      <a:accent6>
        <a:srgbClr val="6CC8F6"/>
      </a:accent6>
      <a:hlink>
        <a:srgbClr val="1098D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Theme">
  <a:themeElements>
    <a:clrScheme name="Next Level 1">
      <a:dk1>
        <a:srgbClr val="737572"/>
      </a:dk1>
      <a:lt1>
        <a:srgbClr val="FFFFFF"/>
      </a:lt1>
      <a:dk2>
        <a:srgbClr val="445469"/>
      </a:dk2>
      <a:lt2>
        <a:srgbClr val="FFFFFF"/>
      </a:lt2>
      <a:accent1>
        <a:srgbClr val="1EA185"/>
      </a:accent1>
      <a:accent2>
        <a:srgbClr val="0F5142"/>
      </a:accent2>
      <a:accent3>
        <a:srgbClr val="1EA185"/>
      </a:accent3>
      <a:accent4>
        <a:srgbClr val="5BB292"/>
      </a:accent4>
      <a:accent5>
        <a:srgbClr val="363735"/>
      </a:accent5>
      <a:accent6>
        <a:srgbClr val="6D6F6B"/>
      </a:accent6>
      <a:hlink>
        <a:srgbClr val="1E9272"/>
      </a:hlink>
      <a:folHlink>
        <a:srgbClr val="32F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